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61a18a18f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37ce2cfb04426e"/>
  </p:sldMasterIdLst>
  <p:sldIdLst>
    <p:sldId xmlns:r="http://schemas.openxmlformats.org/officeDocument/2006/relationships" id="256" r:id="Racc6ae9e776543e8"/>
    <p:sldId xmlns:r="http://schemas.openxmlformats.org/officeDocument/2006/relationships" id="257" r:id="Ra398aa4a084b41d5"/>
    <p:sldId xmlns:r="http://schemas.openxmlformats.org/officeDocument/2006/relationships" id="258" r:id="R0c61ae55d140404d"/>
    <p:sldId xmlns:r="http://schemas.openxmlformats.org/officeDocument/2006/relationships" id="259" r:id="Re845b2c3462a4ea2"/>
    <p:sldId xmlns:r="http://schemas.openxmlformats.org/officeDocument/2006/relationships" id="260" r:id="R84136d78d9e34ce4"/>
    <p:sldId xmlns:r="http://schemas.openxmlformats.org/officeDocument/2006/relationships" id="261" r:id="R0a4142dec7ea4525"/>
    <p:sldId xmlns:r="http://schemas.openxmlformats.org/officeDocument/2006/relationships" id="262" r:id="R0de2f172bca8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7ce2cfb04426e" /><Relationship Type="http://schemas.openxmlformats.org/officeDocument/2006/relationships/slide" Target="/ppt/slides/slide1.xml" Id="Racc6ae9e776543e8" /><Relationship Type="http://schemas.openxmlformats.org/officeDocument/2006/relationships/slide" Target="/ppt/slides/slide2.xml" Id="Ra398aa4a084b41d5" /><Relationship Type="http://schemas.openxmlformats.org/officeDocument/2006/relationships/slide" Target="/ppt/slides/slide3.xml" Id="R0c61ae55d140404d" /><Relationship Type="http://schemas.openxmlformats.org/officeDocument/2006/relationships/slide" Target="/ppt/slides/slide4.xml" Id="Re845b2c3462a4ea2" /><Relationship Type="http://schemas.openxmlformats.org/officeDocument/2006/relationships/slide" Target="/ppt/slides/slide5.xml" Id="R84136d78d9e34ce4" /><Relationship Type="http://schemas.openxmlformats.org/officeDocument/2006/relationships/slide" Target="/ppt/slides/slide6.xml" Id="R0a4142dec7ea4525" /><Relationship Type="http://schemas.openxmlformats.org/officeDocument/2006/relationships/slide" Target="/ppt/slides/slide7.xml" Id="R0de2f172bca8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8dfdc4430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77155d3c4abd" /><Relationship Type="http://schemas.openxmlformats.org/officeDocument/2006/relationships/theme" Target="/ppt/slideMasters/theme/theme1.xml" Id="Rd40047270479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777155d3c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56959980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b32b72d0b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3d7aaadbc4c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625ab1688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8442fc0df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aaa9c876f4f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dc465f46f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42 278 245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42 278 245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