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eb2c9350e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bfa4fc5c646f6"/>
  </p:sldMasterIdLst>
  <p:sldIdLst>
    <p:sldId xmlns:r="http://schemas.openxmlformats.org/officeDocument/2006/relationships" id="256" r:id="R99fcaf0c26064c9c"/>
    <p:sldId xmlns:r="http://schemas.openxmlformats.org/officeDocument/2006/relationships" id="257" r:id="R074d51f9a5d44263"/>
    <p:sldId xmlns:r="http://schemas.openxmlformats.org/officeDocument/2006/relationships" id="258" r:id="R14f0f7dda9034ffa"/>
    <p:sldId xmlns:r="http://schemas.openxmlformats.org/officeDocument/2006/relationships" id="259" r:id="Rea34fbfd6de3428f"/>
    <p:sldId xmlns:r="http://schemas.openxmlformats.org/officeDocument/2006/relationships" id="260" r:id="Re6506f1e2feb4b28"/>
    <p:sldId xmlns:r="http://schemas.openxmlformats.org/officeDocument/2006/relationships" id="261" r:id="R81b5cc69cda6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bfa4fc5c646f6" /><Relationship Type="http://schemas.openxmlformats.org/officeDocument/2006/relationships/slide" Target="/ppt/slides/slide1.xml" Id="R99fcaf0c26064c9c" /><Relationship Type="http://schemas.openxmlformats.org/officeDocument/2006/relationships/slide" Target="/ppt/slides/slide2.xml" Id="R074d51f9a5d44263" /><Relationship Type="http://schemas.openxmlformats.org/officeDocument/2006/relationships/slide" Target="/ppt/slides/slide3.xml" Id="R14f0f7dda9034ffa" /><Relationship Type="http://schemas.openxmlformats.org/officeDocument/2006/relationships/slide" Target="/ppt/slides/slide4.xml" Id="Rea34fbfd6de3428f" /><Relationship Type="http://schemas.openxmlformats.org/officeDocument/2006/relationships/slide" Target="/ppt/slides/slide5.xml" Id="Re6506f1e2feb4b28" /><Relationship Type="http://schemas.openxmlformats.org/officeDocument/2006/relationships/slide" Target="/ppt/slides/slide6.xml" Id="R81b5cc69cda6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db0182d2d4c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a7535d3ec4ed4" /><Relationship Type="http://schemas.openxmlformats.org/officeDocument/2006/relationships/theme" Target="/ppt/slideMasters/theme/theme1.xml" Id="Rd666fca606d2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a7535d3ec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635483005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081886bb7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df26a6830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f5356e326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3b8a56630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9b47fca97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