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cfe528901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b0cdc84984109"/>
  </p:sldMasterIdLst>
  <p:sldIdLst>
    <p:sldId xmlns:r="http://schemas.openxmlformats.org/officeDocument/2006/relationships" id="256" r:id="Re04a7f9211894a79"/>
    <p:sldId xmlns:r="http://schemas.openxmlformats.org/officeDocument/2006/relationships" id="257" r:id="R31f1f3d268624414"/>
    <p:sldId xmlns:r="http://schemas.openxmlformats.org/officeDocument/2006/relationships" id="258" r:id="Re6a3a2cb70204058"/>
    <p:sldId xmlns:r="http://schemas.openxmlformats.org/officeDocument/2006/relationships" id="259" r:id="Rfdbc66b7f6f249da"/>
    <p:sldId xmlns:r="http://schemas.openxmlformats.org/officeDocument/2006/relationships" id="260" r:id="R6d7fae41c55b4c79"/>
    <p:sldId xmlns:r="http://schemas.openxmlformats.org/officeDocument/2006/relationships" id="261" r:id="Re17ae6fa85d3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b0cdc84984109" /><Relationship Type="http://schemas.openxmlformats.org/officeDocument/2006/relationships/slide" Target="/ppt/slides/slide1.xml" Id="Re04a7f9211894a79" /><Relationship Type="http://schemas.openxmlformats.org/officeDocument/2006/relationships/slide" Target="/ppt/slides/slide2.xml" Id="R31f1f3d268624414" /><Relationship Type="http://schemas.openxmlformats.org/officeDocument/2006/relationships/slide" Target="/ppt/slides/slide3.xml" Id="Re6a3a2cb70204058" /><Relationship Type="http://schemas.openxmlformats.org/officeDocument/2006/relationships/slide" Target="/ppt/slides/slide4.xml" Id="Rfdbc66b7f6f249da" /><Relationship Type="http://schemas.openxmlformats.org/officeDocument/2006/relationships/slide" Target="/ppt/slides/slide5.xml" Id="R6d7fae41c55b4c79" /><Relationship Type="http://schemas.openxmlformats.org/officeDocument/2006/relationships/slide" Target="/ppt/slides/slide6.xml" Id="Re17ae6fa85d3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b6b41f01c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353f9ac04d79" /><Relationship Type="http://schemas.openxmlformats.org/officeDocument/2006/relationships/theme" Target="/ppt/slideMasters/theme/theme1.xml" Id="R0f25e8dda42c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9353f9ac0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4180e7cd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9f0c2a5cd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8331ed39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4ddff3d7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8fc33c0e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4c780cb5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