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620239b72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47563f5984796"/>
  </p:sldMasterIdLst>
  <p:sldIdLst>
    <p:sldId xmlns:r="http://schemas.openxmlformats.org/officeDocument/2006/relationships" id="256" r:id="R0ac1d68235384dda"/>
    <p:sldId xmlns:r="http://schemas.openxmlformats.org/officeDocument/2006/relationships" id="257" r:id="Rc69afde6212f4d98"/>
    <p:sldId xmlns:r="http://schemas.openxmlformats.org/officeDocument/2006/relationships" id="258" r:id="Rf281737c136b4c57"/>
    <p:sldId xmlns:r="http://schemas.openxmlformats.org/officeDocument/2006/relationships" id="259" r:id="Read5b8757846480b"/>
    <p:sldId xmlns:r="http://schemas.openxmlformats.org/officeDocument/2006/relationships" id="260" r:id="Rb5af5784411842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47563f5984796" /><Relationship Type="http://schemas.openxmlformats.org/officeDocument/2006/relationships/slide" Target="/ppt/slides/slide1.xml" Id="R0ac1d68235384dda" /><Relationship Type="http://schemas.openxmlformats.org/officeDocument/2006/relationships/slide" Target="/ppt/slides/slide2.xml" Id="Rc69afde6212f4d98" /><Relationship Type="http://schemas.openxmlformats.org/officeDocument/2006/relationships/slide" Target="/ppt/slides/slide3.xml" Id="Rf281737c136b4c57" /><Relationship Type="http://schemas.openxmlformats.org/officeDocument/2006/relationships/slide" Target="/ppt/slides/slide4.xml" Id="Read5b8757846480b" /><Relationship Type="http://schemas.openxmlformats.org/officeDocument/2006/relationships/slide" Target="/ppt/slides/slide5.xml" Id="Rb5af5784411842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6a84da4d847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bf7891a574264" /><Relationship Type="http://schemas.openxmlformats.org/officeDocument/2006/relationships/theme" Target="/ppt/slideMasters/theme/theme1.xml" Id="R0934b198b243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1bf7891a5742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4ddea743d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d5b9526b5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21b7f1142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be2c0793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1ec8dacb34f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