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78879cb1042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35d0b170b495c"/>
  </p:sldMasterIdLst>
  <p:sldIdLst>
    <p:sldId xmlns:r="http://schemas.openxmlformats.org/officeDocument/2006/relationships" id="256" r:id="Rc57555619d954c5c"/>
    <p:sldId xmlns:r="http://schemas.openxmlformats.org/officeDocument/2006/relationships" id="257" r:id="R8aafc8ac566e4d21"/>
    <p:sldId xmlns:r="http://schemas.openxmlformats.org/officeDocument/2006/relationships" id="258" r:id="Ra9b003a59a7548a4"/>
    <p:sldId xmlns:r="http://schemas.openxmlformats.org/officeDocument/2006/relationships" id="259" r:id="Rfb7ebf015199472a"/>
    <p:sldId xmlns:r="http://schemas.openxmlformats.org/officeDocument/2006/relationships" id="260" r:id="Rf99e8b67a4de4e07"/>
    <p:sldId xmlns:r="http://schemas.openxmlformats.org/officeDocument/2006/relationships" id="261" r:id="R4bbb1ce08d86484d"/>
    <p:sldId xmlns:r="http://schemas.openxmlformats.org/officeDocument/2006/relationships" id="262" r:id="Rc0778f401631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35d0b170b495c" /><Relationship Type="http://schemas.openxmlformats.org/officeDocument/2006/relationships/slide" Target="/ppt/slides/slide1.xml" Id="Rc57555619d954c5c" /><Relationship Type="http://schemas.openxmlformats.org/officeDocument/2006/relationships/slide" Target="/ppt/slides/slide2.xml" Id="R8aafc8ac566e4d21" /><Relationship Type="http://schemas.openxmlformats.org/officeDocument/2006/relationships/slide" Target="/ppt/slides/slide3.xml" Id="Ra9b003a59a7548a4" /><Relationship Type="http://schemas.openxmlformats.org/officeDocument/2006/relationships/slide" Target="/ppt/slides/slide4.xml" Id="Rfb7ebf015199472a" /><Relationship Type="http://schemas.openxmlformats.org/officeDocument/2006/relationships/slide" Target="/ppt/slides/slide5.xml" Id="Rf99e8b67a4de4e07" /><Relationship Type="http://schemas.openxmlformats.org/officeDocument/2006/relationships/slide" Target="/ppt/slides/slide6.xml" Id="R4bbb1ce08d86484d" /><Relationship Type="http://schemas.openxmlformats.org/officeDocument/2006/relationships/slide" Target="/ppt/slides/slide7.xml" Id="Rc0778f401631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6e8ac6658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14a68082946cc" /><Relationship Type="http://schemas.openxmlformats.org/officeDocument/2006/relationships/theme" Target="/ppt/slideMasters/theme/theme1.xml" Id="Rc277c9cada0649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14a680829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3e75a1b90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df436aad744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fdf27029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3860214cd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295ce6a44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0a7d736134b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9b906a730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MIDT-NORGE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34 206 046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3 788 631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10 448 966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