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191fbba35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886fabde9487e"/>
  </p:sldMasterIdLst>
  <p:sldIdLst>
    <p:sldId xmlns:r="http://schemas.openxmlformats.org/officeDocument/2006/relationships" id="256" r:id="Rf1cbd53f21774340"/>
    <p:sldId xmlns:r="http://schemas.openxmlformats.org/officeDocument/2006/relationships" id="257" r:id="R90273f5ec22a4c84"/>
    <p:sldId xmlns:r="http://schemas.openxmlformats.org/officeDocument/2006/relationships" id="258" r:id="R42e790dcddf14fab"/>
    <p:sldId xmlns:r="http://schemas.openxmlformats.org/officeDocument/2006/relationships" id="259" r:id="R9a1ba4543c634e18"/>
    <p:sldId xmlns:r="http://schemas.openxmlformats.org/officeDocument/2006/relationships" id="260" r:id="Re8ca2172e0a14c29"/>
    <p:sldId xmlns:r="http://schemas.openxmlformats.org/officeDocument/2006/relationships" id="261" r:id="R29ca98fa1421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886fabde9487e" /><Relationship Type="http://schemas.openxmlformats.org/officeDocument/2006/relationships/slide" Target="/ppt/slides/slide1.xml" Id="Rf1cbd53f21774340" /><Relationship Type="http://schemas.openxmlformats.org/officeDocument/2006/relationships/slide" Target="/ppt/slides/slide2.xml" Id="R90273f5ec22a4c84" /><Relationship Type="http://schemas.openxmlformats.org/officeDocument/2006/relationships/slide" Target="/ppt/slides/slide3.xml" Id="R42e790dcddf14fab" /><Relationship Type="http://schemas.openxmlformats.org/officeDocument/2006/relationships/slide" Target="/ppt/slides/slide4.xml" Id="R9a1ba4543c634e18" /><Relationship Type="http://schemas.openxmlformats.org/officeDocument/2006/relationships/slide" Target="/ppt/slides/slide5.xml" Id="Re8ca2172e0a14c29" /><Relationship Type="http://schemas.openxmlformats.org/officeDocument/2006/relationships/slide" Target="/ppt/slides/slide6.xml" Id="R29ca98fa1421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82d576f31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fbde4cb440ad" /><Relationship Type="http://schemas.openxmlformats.org/officeDocument/2006/relationships/theme" Target="/ppt/slideMasters/theme/theme1.xml" Id="Rd31c136bacce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dfbde4cb4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708f46fb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f19a2b18f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e55b55bab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5f356a8c2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99cf29e9e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54882b57c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