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629242d3a04d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11e250f18d435a"/>
  </p:sldMasterIdLst>
  <p:sldIdLst>
    <p:sldId xmlns:r="http://schemas.openxmlformats.org/officeDocument/2006/relationships" id="256" r:id="R6665ecd1eea9448d"/>
    <p:sldId xmlns:r="http://schemas.openxmlformats.org/officeDocument/2006/relationships" id="257" r:id="Rd89f2d67995b440a"/>
    <p:sldId xmlns:r="http://schemas.openxmlformats.org/officeDocument/2006/relationships" id="258" r:id="Rb2a2288d144d4d4a"/>
    <p:sldId xmlns:r="http://schemas.openxmlformats.org/officeDocument/2006/relationships" id="259" r:id="Re28c8577773e4071"/>
    <p:sldId xmlns:r="http://schemas.openxmlformats.org/officeDocument/2006/relationships" id="260" r:id="Re550d10f2b114b0b"/>
    <p:sldId xmlns:r="http://schemas.openxmlformats.org/officeDocument/2006/relationships" id="261" r:id="Ree9223e5b0604521"/>
    <p:sldId xmlns:r="http://schemas.openxmlformats.org/officeDocument/2006/relationships" id="262" r:id="R81cbeb37235745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11e250f18d435a" /><Relationship Type="http://schemas.openxmlformats.org/officeDocument/2006/relationships/slide" Target="/ppt/slides/slide1.xml" Id="R6665ecd1eea9448d" /><Relationship Type="http://schemas.openxmlformats.org/officeDocument/2006/relationships/slide" Target="/ppt/slides/slide2.xml" Id="Rd89f2d67995b440a" /><Relationship Type="http://schemas.openxmlformats.org/officeDocument/2006/relationships/slide" Target="/ppt/slides/slide3.xml" Id="Rb2a2288d144d4d4a" /><Relationship Type="http://schemas.openxmlformats.org/officeDocument/2006/relationships/slide" Target="/ppt/slides/slide4.xml" Id="Re28c8577773e4071" /><Relationship Type="http://schemas.openxmlformats.org/officeDocument/2006/relationships/slide" Target="/ppt/slides/slide5.xml" Id="Re550d10f2b114b0b" /><Relationship Type="http://schemas.openxmlformats.org/officeDocument/2006/relationships/slide" Target="/ppt/slides/slide6.xml" Id="Ree9223e5b0604521" /><Relationship Type="http://schemas.openxmlformats.org/officeDocument/2006/relationships/slide" Target="/ppt/slides/slide7.xml" Id="R81cbeb37235745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8230773c6443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e5cda24ba4f4b" /><Relationship Type="http://schemas.openxmlformats.org/officeDocument/2006/relationships/theme" Target="/ppt/slideMasters/theme/theme1.xml" Id="R2e690526c8f545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6e5cda24ba4f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f34dd10d54b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8d8119ae74c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b363d7f7141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9b7991b0a49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69eb0915941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bd01df5ef48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54173217749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GRIDSET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GRIDSET AS ble etablert [år] og holder til i Innfjorden.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2 576 104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136 971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142 213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1 686 864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2 350 548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JAN GRIDSET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CHRISTIAN JØRGENSEN GRIDSET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Grisetvegen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6315 Innfjorden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22 82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970 984 895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GRIDSET AS</a:t>
            </a:r>
          </a:p>
        </p:txBody>
      </p:sp>
    </p:spTree>
  </p:cSld>
  <p:clrMapOvr>
    <a:masterClrMapping xmlns:a="http://schemas.openxmlformats.org/drawingml/2006/main"/>
  </p:clrMapOvr>
</p:sld>
</file>