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19b406f5fa46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c76c9be12d4eb6"/>
  </p:sldMasterIdLst>
  <p:sldIdLst>
    <p:sldId xmlns:r="http://schemas.openxmlformats.org/officeDocument/2006/relationships" id="256" r:id="Rc2809d919c6e457d"/>
    <p:sldId xmlns:r="http://schemas.openxmlformats.org/officeDocument/2006/relationships" id="257" r:id="R54737a991f6c423b"/>
    <p:sldId xmlns:r="http://schemas.openxmlformats.org/officeDocument/2006/relationships" id="258" r:id="Ra8f94e193d384281"/>
    <p:sldId xmlns:r="http://schemas.openxmlformats.org/officeDocument/2006/relationships" id="259" r:id="Rcda0a0800049469a"/>
    <p:sldId xmlns:r="http://schemas.openxmlformats.org/officeDocument/2006/relationships" id="260" r:id="Rffd0759563ab4664"/>
    <p:sldId xmlns:r="http://schemas.openxmlformats.org/officeDocument/2006/relationships" id="261" r:id="R2521a234a2904ac3"/>
    <p:sldId xmlns:r="http://schemas.openxmlformats.org/officeDocument/2006/relationships" id="262" r:id="R05a5598571344a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76c9be12d4eb6" /><Relationship Type="http://schemas.openxmlformats.org/officeDocument/2006/relationships/slide" Target="/ppt/slides/slide1.xml" Id="Rc2809d919c6e457d" /><Relationship Type="http://schemas.openxmlformats.org/officeDocument/2006/relationships/slide" Target="/ppt/slides/slide2.xml" Id="R54737a991f6c423b" /><Relationship Type="http://schemas.openxmlformats.org/officeDocument/2006/relationships/slide" Target="/ppt/slides/slide3.xml" Id="Ra8f94e193d384281" /><Relationship Type="http://schemas.openxmlformats.org/officeDocument/2006/relationships/slide" Target="/ppt/slides/slide4.xml" Id="Rcda0a0800049469a" /><Relationship Type="http://schemas.openxmlformats.org/officeDocument/2006/relationships/slide" Target="/ppt/slides/slide5.xml" Id="Rffd0759563ab4664" /><Relationship Type="http://schemas.openxmlformats.org/officeDocument/2006/relationships/slide" Target="/ppt/slides/slide6.xml" Id="R2521a234a2904ac3" /><Relationship Type="http://schemas.openxmlformats.org/officeDocument/2006/relationships/slide" Target="/ppt/slides/slide7.xml" Id="R05a5598571344a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f8bdc4782e4c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b52f42ea04db1" /><Relationship Type="http://schemas.openxmlformats.org/officeDocument/2006/relationships/theme" Target="/ppt/slideMasters/theme/theme1.xml" Id="R263f8845369548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cb52f42ea04d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d6f9e3cfb4c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780eb060549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88bad67c345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2ca2716984a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e1ea1d7a848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4e095744c47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cd8739eec45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SKAARET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SKAARET LANDSKAP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740 891 271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10 489 035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12 842 020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232 036 362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538 313 521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SKAARET HOLDING AS  –  86,1 %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ARCTANDER EFTF. 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FOLSLAND AS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VAAR INVEST AS  –  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THERS HOLDING AS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Drengsrudbekken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76 17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post@skaaret.no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www.skaaret.no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970 983 295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LANDSKAP AS</a:t>
            </a:r>
          </a:p>
        </p:txBody>
      </p:sp>
    </p:spTree>
  </p:cSld>
  <p:clrMapOvr>
    <a:masterClrMapping xmlns:a="http://schemas.openxmlformats.org/drawingml/2006/main"/>
  </p:clrMapOvr>
</p:sld>
</file>