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f7032493f644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53c029ab3b4edd"/>
  </p:sldMasterIdLst>
  <p:sldIdLst>
    <p:sldId xmlns:r="http://schemas.openxmlformats.org/officeDocument/2006/relationships" id="256" r:id="R54ab0d27c3f64052"/>
    <p:sldId xmlns:r="http://schemas.openxmlformats.org/officeDocument/2006/relationships" id="257" r:id="Rf2c7e273dfc844a3"/>
    <p:sldId xmlns:r="http://schemas.openxmlformats.org/officeDocument/2006/relationships" id="258" r:id="Rb08ef9cfb1bd47d2"/>
    <p:sldId xmlns:r="http://schemas.openxmlformats.org/officeDocument/2006/relationships" id="259" r:id="Rc6dd291c5d404ae9"/>
    <p:sldId xmlns:r="http://schemas.openxmlformats.org/officeDocument/2006/relationships" id="260" r:id="R749b905493f54958"/>
    <p:sldId xmlns:r="http://schemas.openxmlformats.org/officeDocument/2006/relationships" id="261" r:id="R472238654af745b1"/>
    <p:sldId xmlns:r="http://schemas.openxmlformats.org/officeDocument/2006/relationships" id="262" r:id="R47f03b9631254a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53c029ab3b4edd" /><Relationship Type="http://schemas.openxmlformats.org/officeDocument/2006/relationships/slide" Target="/ppt/slides/slide1.xml" Id="R54ab0d27c3f64052" /><Relationship Type="http://schemas.openxmlformats.org/officeDocument/2006/relationships/slide" Target="/ppt/slides/slide2.xml" Id="Rf2c7e273dfc844a3" /><Relationship Type="http://schemas.openxmlformats.org/officeDocument/2006/relationships/slide" Target="/ppt/slides/slide3.xml" Id="Rb08ef9cfb1bd47d2" /><Relationship Type="http://schemas.openxmlformats.org/officeDocument/2006/relationships/slide" Target="/ppt/slides/slide4.xml" Id="Rc6dd291c5d404ae9" /><Relationship Type="http://schemas.openxmlformats.org/officeDocument/2006/relationships/slide" Target="/ppt/slides/slide5.xml" Id="R749b905493f54958" /><Relationship Type="http://schemas.openxmlformats.org/officeDocument/2006/relationships/slide" Target="/ppt/slides/slide6.xml" Id="R472238654af745b1" /><Relationship Type="http://schemas.openxmlformats.org/officeDocument/2006/relationships/slide" Target="/ppt/slides/slide7.xml" Id="R47f03b9631254a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523491598d4f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3b1db93ab493b" /><Relationship Type="http://schemas.openxmlformats.org/officeDocument/2006/relationships/theme" Target="/ppt/slideMasters/theme/theme1.xml" Id="R60a521582fd249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23b1db93ab49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64643988b42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782e08b4146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38b71c0f240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360acb8834b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29a4c536644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76dbea5114c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728fffdad4e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KLIMATEKNIKK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15 330 276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202 352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2 243 721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7 235 567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MONSSEN INVEST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ÅLØYA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KJØNDAL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Schweigårds vei 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