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cce6ea413464e3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5ff3d8e752640e4"/>
  </p:sldMasterIdLst>
  <p:sldIdLst>
    <p:sldId xmlns:r="http://schemas.openxmlformats.org/officeDocument/2006/relationships" id="256" r:id="R433f2030e9f545f1"/>
    <p:sldId xmlns:r="http://schemas.openxmlformats.org/officeDocument/2006/relationships" id="257" r:id="R5c947c1af69a4130"/>
    <p:sldId xmlns:r="http://schemas.openxmlformats.org/officeDocument/2006/relationships" id="258" r:id="Rddec2527d5534664"/>
    <p:sldId xmlns:r="http://schemas.openxmlformats.org/officeDocument/2006/relationships" id="259" r:id="R351ff7adf1f946c0"/>
    <p:sldId xmlns:r="http://schemas.openxmlformats.org/officeDocument/2006/relationships" id="260" r:id="Rbd2adcae58ce4f3c"/>
    <p:sldId xmlns:r="http://schemas.openxmlformats.org/officeDocument/2006/relationships" id="261" r:id="R4e84cb8506e14e0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ff3d8e752640e4" /><Relationship Type="http://schemas.openxmlformats.org/officeDocument/2006/relationships/slide" Target="/ppt/slides/slide1.xml" Id="R433f2030e9f545f1" /><Relationship Type="http://schemas.openxmlformats.org/officeDocument/2006/relationships/slide" Target="/ppt/slides/slide2.xml" Id="R5c947c1af69a4130" /><Relationship Type="http://schemas.openxmlformats.org/officeDocument/2006/relationships/slide" Target="/ppt/slides/slide3.xml" Id="Rddec2527d5534664" /><Relationship Type="http://schemas.openxmlformats.org/officeDocument/2006/relationships/slide" Target="/ppt/slides/slide4.xml" Id="R351ff7adf1f946c0" /><Relationship Type="http://schemas.openxmlformats.org/officeDocument/2006/relationships/slide" Target="/ppt/slides/slide5.xml" Id="Rbd2adcae58ce4f3c" /><Relationship Type="http://schemas.openxmlformats.org/officeDocument/2006/relationships/slide" Target="/ppt/slides/slide6.xml" Id="R4e84cb8506e14e0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baf9292f17489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aa2449fa4a451a" /><Relationship Type="http://schemas.openxmlformats.org/officeDocument/2006/relationships/theme" Target="/ppt/slideMasters/theme/theme1.xml" Id="R41fd40138f0c4ed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aaa2449fa4a451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ac61dd50a547a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5eebaca872472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8c0f22a2e4474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a7dfeeeee54e9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44b0e7bdd0475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8c76b999c14be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KLIMATEKNIKK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KLIMATEKNIKK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KLIMATEKNIKK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KLIMATEKNIKK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KLIMATEKNIKK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KLIMATEKNIKK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Schweigårds vei 30B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5063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36 24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970 982 221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KLIMATEKNIKK AS</a:t>
            </a:r>
          </a:p>
        </p:txBody>
      </p:sp>
    </p:spTree>
  </p:cSld>
  <p:clrMapOvr>
    <a:masterClrMapping xmlns:a="http://schemas.openxmlformats.org/drawingml/2006/main"/>
  </p:clrMapOvr>
</p:sld>
</file>