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899dd75c24f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01c5e62bc443bf"/>
  </p:sldMasterIdLst>
  <p:sldIdLst>
    <p:sldId xmlns:r="http://schemas.openxmlformats.org/officeDocument/2006/relationships" id="256" r:id="Rdf10aa106d784773"/>
    <p:sldId xmlns:r="http://schemas.openxmlformats.org/officeDocument/2006/relationships" id="257" r:id="Rb65d45bcbbab4a68"/>
    <p:sldId xmlns:r="http://schemas.openxmlformats.org/officeDocument/2006/relationships" id="258" r:id="R0afcc765cb09412e"/>
    <p:sldId xmlns:r="http://schemas.openxmlformats.org/officeDocument/2006/relationships" id="259" r:id="Re6b05ce00fb34090"/>
    <p:sldId xmlns:r="http://schemas.openxmlformats.org/officeDocument/2006/relationships" id="260" r:id="R0182064d71cd4697"/>
    <p:sldId xmlns:r="http://schemas.openxmlformats.org/officeDocument/2006/relationships" id="261" r:id="Rf1300362f83942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1c5e62bc443bf" /><Relationship Type="http://schemas.openxmlformats.org/officeDocument/2006/relationships/slide" Target="/ppt/slides/slide1.xml" Id="Rdf10aa106d784773" /><Relationship Type="http://schemas.openxmlformats.org/officeDocument/2006/relationships/slide" Target="/ppt/slides/slide2.xml" Id="Rb65d45bcbbab4a68" /><Relationship Type="http://schemas.openxmlformats.org/officeDocument/2006/relationships/slide" Target="/ppt/slides/slide3.xml" Id="R0afcc765cb09412e" /><Relationship Type="http://schemas.openxmlformats.org/officeDocument/2006/relationships/slide" Target="/ppt/slides/slide4.xml" Id="Re6b05ce00fb34090" /><Relationship Type="http://schemas.openxmlformats.org/officeDocument/2006/relationships/slide" Target="/ppt/slides/slide5.xml" Id="R0182064d71cd4697" /><Relationship Type="http://schemas.openxmlformats.org/officeDocument/2006/relationships/slide" Target="/ppt/slides/slide6.xml" Id="Rf1300362f83942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e4e6251cb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25cf3ae634c0f" /><Relationship Type="http://schemas.openxmlformats.org/officeDocument/2006/relationships/theme" Target="/ppt/slideMasters/theme/theme1.xml" Id="R2bc124b32fcf42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025cf3ae63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cbc6d84a141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5f92a26d44a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9f5599e3b41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ca62d4f9546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7c3949adc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f2b8447ca49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SØR-HELGELAND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SØR-HELGELAND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SØR-HELGELAND SA ble etablert [år] og holder til i Sømna.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SØR-HELGELAND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SØR-HELGELAND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SØR-HELGELAND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13 288 151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−217 982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3 099 257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7 818 102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SØR-HELGELAND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Berg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8920 Sømna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75027850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970 967 419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SØR-HELGELAND SA</a:t>
            </a:r>
          </a:p>
        </p:txBody>
      </p:sp>
    </p:spTree>
  </p:cSld>
  <p:clrMapOvr>
    <a:masterClrMapping xmlns:a="http://schemas.openxmlformats.org/drawingml/2006/main"/>
  </p:clrMapOvr>
</p:sld>
</file>