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771a85b74d49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b05a427c76488b"/>
  </p:sldMasterIdLst>
  <p:sldIdLst>
    <p:sldId xmlns:r="http://schemas.openxmlformats.org/officeDocument/2006/relationships" id="256" r:id="Re9b1f1e3e35c4bc4"/>
    <p:sldId xmlns:r="http://schemas.openxmlformats.org/officeDocument/2006/relationships" id="257" r:id="R691620edec924d21"/>
    <p:sldId xmlns:r="http://schemas.openxmlformats.org/officeDocument/2006/relationships" id="258" r:id="Rbfe2110abdf5419b"/>
    <p:sldId xmlns:r="http://schemas.openxmlformats.org/officeDocument/2006/relationships" id="259" r:id="R328946e499ad4610"/>
    <p:sldId xmlns:r="http://schemas.openxmlformats.org/officeDocument/2006/relationships" id="260" r:id="R04c6e39a931a4d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05a427c76488b" /><Relationship Type="http://schemas.openxmlformats.org/officeDocument/2006/relationships/slide" Target="/ppt/slides/slide1.xml" Id="Re9b1f1e3e35c4bc4" /><Relationship Type="http://schemas.openxmlformats.org/officeDocument/2006/relationships/slide" Target="/ppt/slides/slide2.xml" Id="R691620edec924d21" /><Relationship Type="http://schemas.openxmlformats.org/officeDocument/2006/relationships/slide" Target="/ppt/slides/slide3.xml" Id="Rbfe2110abdf5419b" /><Relationship Type="http://schemas.openxmlformats.org/officeDocument/2006/relationships/slide" Target="/ppt/slides/slide4.xml" Id="R328946e499ad4610" /><Relationship Type="http://schemas.openxmlformats.org/officeDocument/2006/relationships/slide" Target="/ppt/slides/slide5.xml" Id="R04c6e39a931a4d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bdae84ef841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e978eb52b4b93" /><Relationship Type="http://schemas.openxmlformats.org/officeDocument/2006/relationships/theme" Target="/ppt/slideMasters/theme/theme1.xml" Id="R3db963787ec449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fe978eb52b4b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73c08aa4944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c4f8068294d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5028b4030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aafbc5a6c4f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885f175424c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 VANN/KLOAKK-RENOVASJ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 VANN/KLOAKK-RENOVASJ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970 965 009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