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d01814f450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b73f37e61435b"/>
  </p:sldMasterIdLst>
  <p:sldIdLst>
    <p:sldId xmlns:r="http://schemas.openxmlformats.org/officeDocument/2006/relationships" id="256" r:id="R767d46dd5e1b4859"/>
    <p:sldId xmlns:r="http://schemas.openxmlformats.org/officeDocument/2006/relationships" id="257" r:id="R0c20a545fad04cff"/>
    <p:sldId xmlns:r="http://schemas.openxmlformats.org/officeDocument/2006/relationships" id="258" r:id="Ra95c16e00e7d4e6c"/>
    <p:sldId xmlns:r="http://schemas.openxmlformats.org/officeDocument/2006/relationships" id="259" r:id="R8d375c53c04a4be5"/>
    <p:sldId xmlns:r="http://schemas.openxmlformats.org/officeDocument/2006/relationships" id="260" r:id="Rbe32c3f5a2ff4e91"/>
    <p:sldId xmlns:r="http://schemas.openxmlformats.org/officeDocument/2006/relationships" id="261" r:id="R44d2b707bfa3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b73f37e61435b" /><Relationship Type="http://schemas.openxmlformats.org/officeDocument/2006/relationships/slide" Target="/ppt/slides/slide1.xml" Id="R767d46dd5e1b4859" /><Relationship Type="http://schemas.openxmlformats.org/officeDocument/2006/relationships/slide" Target="/ppt/slides/slide2.xml" Id="R0c20a545fad04cff" /><Relationship Type="http://schemas.openxmlformats.org/officeDocument/2006/relationships/slide" Target="/ppt/slides/slide3.xml" Id="Ra95c16e00e7d4e6c" /><Relationship Type="http://schemas.openxmlformats.org/officeDocument/2006/relationships/slide" Target="/ppt/slides/slide4.xml" Id="R8d375c53c04a4be5" /><Relationship Type="http://schemas.openxmlformats.org/officeDocument/2006/relationships/slide" Target="/ppt/slides/slide5.xml" Id="Rbe32c3f5a2ff4e91" /><Relationship Type="http://schemas.openxmlformats.org/officeDocument/2006/relationships/slide" Target="/ppt/slides/slide6.xml" Id="R44d2b707bfa3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cadcdc8da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abaf54b624137" /><Relationship Type="http://schemas.openxmlformats.org/officeDocument/2006/relationships/theme" Target="/ppt/slideMasters/theme/theme1.xml" Id="R472646a3e1bd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abaf54b62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751b92914a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a3cff21c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67a960b5c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964624c90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c6a12bda1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d69863225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