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a6167f690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51aecddef4580"/>
  </p:sldMasterIdLst>
  <p:sldIdLst>
    <p:sldId xmlns:r="http://schemas.openxmlformats.org/officeDocument/2006/relationships" id="256" r:id="R4e49b25890b24ffe"/>
    <p:sldId xmlns:r="http://schemas.openxmlformats.org/officeDocument/2006/relationships" id="257" r:id="R9c8644c4feca409c"/>
    <p:sldId xmlns:r="http://schemas.openxmlformats.org/officeDocument/2006/relationships" id="258" r:id="R3334b531ca144e4e"/>
    <p:sldId xmlns:r="http://schemas.openxmlformats.org/officeDocument/2006/relationships" id="259" r:id="R2fb3c37b353049e8"/>
    <p:sldId xmlns:r="http://schemas.openxmlformats.org/officeDocument/2006/relationships" id="260" r:id="Rfe369a455bac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51aecddef4580" /><Relationship Type="http://schemas.openxmlformats.org/officeDocument/2006/relationships/slide" Target="/ppt/slides/slide1.xml" Id="R4e49b25890b24ffe" /><Relationship Type="http://schemas.openxmlformats.org/officeDocument/2006/relationships/slide" Target="/ppt/slides/slide2.xml" Id="R9c8644c4feca409c" /><Relationship Type="http://schemas.openxmlformats.org/officeDocument/2006/relationships/slide" Target="/ppt/slides/slide3.xml" Id="R3334b531ca144e4e" /><Relationship Type="http://schemas.openxmlformats.org/officeDocument/2006/relationships/slide" Target="/ppt/slides/slide4.xml" Id="R2fb3c37b353049e8" /><Relationship Type="http://schemas.openxmlformats.org/officeDocument/2006/relationships/slide" Target="/ppt/slides/slide5.xml" Id="Rfe369a455bac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c57830e02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b17e1a4342d1" /><Relationship Type="http://schemas.openxmlformats.org/officeDocument/2006/relationships/theme" Target="/ppt/slideMasters/theme/theme1.xml" Id="R55ba28c448dd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2b17e1a43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ad2b12ee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efca4f04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dfeec76e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cb11969e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1f98a714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