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b8764a26a049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afda1870134700"/>
  </p:sldMasterIdLst>
  <p:sldIdLst>
    <p:sldId xmlns:r="http://schemas.openxmlformats.org/officeDocument/2006/relationships" id="256" r:id="R63d6140c328b4932"/>
    <p:sldId xmlns:r="http://schemas.openxmlformats.org/officeDocument/2006/relationships" id="257" r:id="R9e407967775546e0"/>
    <p:sldId xmlns:r="http://schemas.openxmlformats.org/officeDocument/2006/relationships" id="258" r:id="R0e4f2c59a77c431f"/>
    <p:sldId xmlns:r="http://schemas.openxmlformats.org/officeDocument/2006/relationships" id="259" r:id="R89e3e5572b954061"/>
    <p:sldId xmlns:r="http://schemas.openxmlformats.org/officeDocument/2006/relationships" id="260" r:id="R847e8aff79b642eb"/>
    <p:sldId xmlns:r="http://schemas.openxmlformats.org/officeDocument/2006/relationships" id="261" r:id="R02723224a38b4c64"/>
    <p:sldId xmlns:r="http://schemas.openxmlformats.org/officeDocument/2006/relationships" id="262" r:id="R01a13554fd794a8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afda1870134700" /><Relationship Type="http://schemas.openxmlformats.org/officeDocument/2006/relationships/slide" Target="/ppt/slides/slide1.xml" Id="R63d6140c328b4932" /><Relationship Type="http://schemas.openxmlformats.org/officeDocument/2006/relationships/slide" Target="/ppt/slides/slide2.xml" Id="R9e407967775546e0" /><Relationship Type="http://schemas.openxmlformats.org/officeDocument/2006/relationships/slide" Target="/ppt/slides/slide3.xml" Id="R0e4f2c59a77c431f" /><Relationship Type="http://schemas.openxmlformats.org/officeDocument/2006/relationships/slide" Target="/ppt/slides/slide4.xml" Id="R89e3e5572b954061" /><Relationship Type="http://schemas.openxmlformats.org/officeDocument/2006/relationships/slide" Target="/ppt/slides/slide5.xml" Id="R847e8aff79b642eb" /><Relationship Type="http://schemas.openxmlformats.org/officeDocument/2006/relationships/slide" Target="/ppt/slides/slide6.xml" Id="R02723224a38b4c64" /><Relationship Type="http://schemas.openxmlformats.org/officeDocument/2006/relationships/slide" Target="/ppt/slides/slide7.xml" Id="R01a13554fd794a8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e33313650944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7cb2637db847b0" /><Relationship Type="http://schemas.openxmlformats.org/officeDocument/2006/relationships/theme" Target="/ppt/slideMasters/theme/theme1.xml" Id="Rf262f566a7d544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7cb2637db847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5416d994643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b0ae0e6b4847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d35c8320d14c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19f2a30424e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b87d1b72047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2d4668cd145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7ffa47086049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GRØTERUD BULLDOZERLAG ANLEGG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GRØTERUD BULLDOZERLAG ANLEGG AS ble etablert [år] og holder til i Prestfoss.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6 460 579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725 279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647 716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6 719 688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8 131 543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GRØTERUD  –  41,7 %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GRØTERUD  –  38,9 %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GRØTERUD  –  19,4 %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3350 Prestfoss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ovgr@frisurf.no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970 931 813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GRØTERUD BULLDOZERLAG ANLEGG AS</a:t>
            </a:r>
          </a:p>
        </p:txBody>
      </p:sp>
    </p:spTree>
  </p:cSld>
  <p:clrMapOvr>
    <a:masterClrMapping xmlns:a="http://schemas.openxmlformats.org/drawingml/2006/main"/>
  </p:clrMapOvr>
</p:sld>
</file>