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2271f8f08a4f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81233285974ab7"/>
  </p:sldMasterIdLst>
  <p:sldIdLst>
    <p:sldId xmlns:r="http://schemas.openxmlformats.org/officeDocument/2006/relationships" id="256" r:id="R4f0769a160e74257"/>
    <p:sldId xmlns:r="http://schemas.openxmlformats.org/officeDocument/2006/relationships" id="257" r:id="Rfe83233f8c404d8a"/>
    <p:sldId xmlns:r="http://schemas.openxmlformats.org/officeDocument/2006/relationships" id="258" r:id="R0ff70322602542b9"/>
    <p:sldId xmlns:r="http://schemas.openxmlformats.org/officeDocument/2006/relationships" id="259" r:id="Rade9961220b54483"/>
    <p:sldId xmlns:r="http://schemas.openxmlformats.org/officeDocument/2006/relationships" id="260" r:id="R56b04cf0e78c4a4a"/>
    <p:sldId xmlns:r="http://schemas.openxmlformats.org/officeDocument/2006/relationships" id="261" r:id="Rf596c4949c774748"/>
    <p:sldId xmlns:r="http://schemas.openxmlformats.org/officeDocument/2006/relationships" id="262" r:id="Rafcd57199aa949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81233285974ab7" /><Relationship Type="http://schemas.openxmlformats.org/officeDocument/2006/relationships/slide" Target="/ppt/slides/slide1.xml" Id="R4f0769a160e74257" /><Relationship Type="http://schemas.openxmlformats.org/officeDocument/2006/relationships/slide" Target="/ppt/slides/slide2.xml" Id="Rfe83233f8c404d8a" /><Relationship Type="http://schemas.openxmlformats.org/officeDocument/2006/relationships/slide" Target="/ppt/slides/slide3.xml" Id="R0ff70322602542b9" /><Relationship Type="http://schemas.openxmlformats.org/officeDocument/2006/relationships/slide" Target="/ppt/slides/slide4.xml" Id="Rade9961220b54483" /><Relationship Type="http://schemas.openxmlformats.org/officeDocument/2006/relationships/slide" Target="/ppt/slides/slide5.xml" Id="R56b04cf0e78c4a4a" /><Relationship Type="http://schemas.openxmlformats.org/officeDocument/2006/relationships/slide" Target="/ppt/slides/slide6.xml" Id="Rf596c4949c774748" /><Relationship Type="http://schemas.openxmlformats.org/officeDocument/2006/relationships/slide" Target="/ppt/slides/slide7.xml" Id="Rafcd57199aa949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fc85e3ade841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5596ed53b246b4" /><Relationship Type="http://schemas.openxmlformats.org/officeDocument/2006/relationships/theme" Target="/ppt/slideMasters/theme/theme1.xml" Id="R1e9ab6fc884842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5596ed53b246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a91513ec5643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cdfb2abe3546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aa530583074b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abef408b1e42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dd0e9f507f4a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dc63780fc34f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e2a5bfc7cd455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MERITORIUS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MERITORIUS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MERITORIUS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MERITORIUS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MERITORIUS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MERITORIUS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−366 939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23 648 418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167 999 143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203 059 553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MERITORIUS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EMIL HJELM-HANSEN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MERITORIUS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Bachke &amp; Co AS, Fjordgata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paul.hjelm-hansen@meritorius.no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970 926 976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MERITORIUS AS</a:t>
            </a:r>
          </a:p>
        </p:txBody>
      </p:sp>
    </p:spTree>
  </p:cSld>
  <p:clrMapOvr>
    <a:masterClrMapping xmlns:a="http://schemas.openxmlformats.org/drawingml/2006/main"/>
  </p:clrMapOvr>
</p:sld>
</file>