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41b65c154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e7f39a61f4a69"/>
  </p:sldMasterIdLst>
  <p:sldIdLst>
    <p:sldId xmlns:r="http://schemas.openxmlformats.org/officeDocument/2006/relationships" id="256" r:id="Re82d751503a54739"/>
    <p:sldId xmlns:r="http://schemas.openxmlformats.org/officeDocument/2006/relationships" id="257" r:id="R9fe962c2fc824325"/>
    <p:sldId xmlns:r="http://schemas.openxmlformats.org/officeDocument/2006/relationships" id="258" r:id="R789ef949b0ac4f4a"/>
    <p:sldId xmlns:r="http://schemas.openxmlformats.org/officeDocument/2006/relationships" id="259" r:id="Ra54d5ecdf1e1477b"/>
    <p:sldId xmlns:r="http://schemas.openxmlformats.org/officeDocument/2006/relationships" id="260" r:id="R59cdd568f97c4fdc"/>
    <p:sldId xmlns:r="http://schemas.openxmlformats.org/officeDocument/2006/relationships" id="261" r:id="Rca818310e62e47a5"/>
    <p:sldId xmlns:r="http://schemas.openxmlformats.org/officeDocument/2006/relationships" id="262" r:id="Rb3c9cbc109f2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e7f39a61f4a69" /><Relationship Type="http://schemas.openxmlformats.org/officeDocument/2006/relationships/slide" Target="/ppt/slides/slide1.xml" Id="Re82d751503a54739" /><Relationship Type="http://schemas.openxmlformats.org/officeDocument/2006/relationships/slide" Target="/ppt/slides/slide2.xml" Id="R9fe962c2fc824325" /><Relationship Type="http://schemas.openxmlformats.org/officeDocument/2006/relationships/slide" Target="/ppt/slides/slide3.xml" Id="R789ef949b0ac4f4a" /><Relationship Type="http://schemas.openxmlformats.org/officeDocument/2006/relationships/slide" Target="/ppt/slides/slide4.xml" Id="Ra54d5ecdf1e1477b" /><Relationship Type="http://schemas.openxmlformats.org/officeDocument/2006/relationships/slide" Target="/ppt/slides/slide5.xml" Id="R59cdd568f97c4fdc" /><Relationship Type="http://schemas.openxmlformats.org/officeDocument/2006/relationships/slide" Target="/ppt/slides/slide6.xml" Id="Rca818310e62e47a5" /><Relationship Type="http://schemas.openxmlformats.org/officeDocument/2006/relationships/slide" Target="/ppt/slides/slide7.xml" Id="Rb3c9cbc109f2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75ad24a7c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37bd13be44a6" /><Relationship Type="http://schemas.openxmlformats.org/officeDocument/2006/relationships/theme" Target="/ppt/slideMasters/theme/theme1.xml" Id="R5b874e0bc56d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737bd13be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de9ede3f8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b3210643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a449276c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45827433c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adb546664f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d287aa2f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29223c3ad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