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05b7ea3a2948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d214193323499b"/>
  </p:sldMasterIdLst>
  <p:sldIdLst>
    <p:sldId xmlns:r="http://schemas.openxmlformats.org/officeDocument/2006/relationships" id="256" r:id="Rb1a87f39d2c6493f"/>
    <p:sldId xmlns:r="http://schemas.openxmlformats.org/officeDocument/2006/relationships" id="257" r:id="R188f63da1eeb4aa9"/>
    <p:sldId xmlns:r="http://schemas.openxmlformats.org/officeDocument/2006/relationships" id="258" r:id="R5c2f417dcfe547ae"/>
    <p:sldId xmlns:r="http://schemas.openxmlformats.org/officeDocument/2006/relationships" id="259" r:id="R2d0538f54e2644dc"/>
    <p:sldId xmlns:r="http://schemas.openxmlformats.org/officeDocument/2006/relationships" id="260" r:id="Re7c6b27ec63047cb"/>
    <p:sldId xmlns:r="http://schemas.openxmlformats.org/officeDocument/2006/relationships" id="261" r:id="R833dbe5335af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214193323499b" /><Relationship Type="http://schemas.openxmlformats.org/officeDocument/2006/relationships/slide" Target="/ppt/slides/slide1.xml" Id="Rb1a87f39d2c6493f" /><Relationship Type="http://schemas.openxmlformats.org/officeDocument/2006/relationships/slide" Target="/ppt/slides/slide2.xml" Id="R188f63da1eeb4aa9" /><Relationship Type="http://schemas.openxmlformats.org/officeDocument/2006/relationships/slide" Target="/ppt/slides/slide3.xml" Id="R5c2f417dcfe547ae" /><Relationship Type="http://schemas.openxmlformats.org/officeDocument/2006/relationships/slide" Target="/ppt/slides/slide4.xml" Id="R2d0538f54e2644dc" /><Relationship Type="http://schemas.openxmlformats.org/officeDocument/2006/relationships/slide" Target="/ppt/slides/slide5.xml" Id="Re7c6b27ec63047cb" /><Relationship Type="http://schemas.openxmlformats.org/officeDocument/2006/relationships/slide" Target="/ppt/slides/slide6.xml" Id="R833dbe5335af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40f4d65194c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a0ca1f7234d56" /><Relationship Type="http://schemas.openxmlformats.org/officeDocument/2006/relationships/theme" Target="/ppt/slideMasters/theme/theme1.xml" Id="R0b7f98eee8d24a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fa0ca1f7234d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abbf89b5045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1fa410db34a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8a766101e4b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7c701327a45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c4a9f7d2b4e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7f563036b44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NÆRINGSFORENING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NÆRINGSFORENING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3 900 874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2 183 862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970 916 636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