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bc2580ffa8c474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5eb480563db4104"/>
  </p:sldMasterIdLst>
  <p:sldIdLst>
    <p:sldId xmlns:r="http://schemas.openxmlformats.org/officeDocument/2006/relationships" id="256" r:id="Rf53288d0624140bd"/>
    <p:sldId xmlns:r="http://schemas.openxmlformats.org/officeDocument/2006/relationships" id="257" r:id="R73d15ecf80a045e1"/>
    <p:sldId xmlns:r="http://schemas.openxmlformats.org/officeDocument/2006/relationships" id="258" r:id="Rce5a082812aa444f"/>
    <p:sldId xmlns:r="http://schemas.openxmlformats.org/officeDocument/2006/relationships" id="259" r:id="R3689c9df212749cc"/>
    <p:sldId xmlns:r="http://schemas.openxmlformats.org/officeDocument/2006/relationships" id="260" r:id="Rcadc9ac093fe43d5"/>
    <p:sldId xmlns:r="http://schemas.openxmlformats.org/officeDocument/2006/relationships" id="261" r:id="Ra10e14d258d346b7"/>
    <p:sldId xmlns:r="http://schemas.openxmlformats.org/officeDocument/2006/relationships" id="262" r:id="R905622c83d9c45d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eb480563db4104" /><Relationship Type="http://schemas.openxmlformats.org/officeDocument/2006/relationships/slide" Target="/ppt/slides/slide1.xml" Id="Rf53288d0624140bd" /><Relationship Type="http://schemas.openxmlformats.org/officeDocument/2006/relationships/slide" Target="/ppt/slides/slide2.xml" Id="R73d15ecf80a045e1" /><Relationship Type="http://schemas.openxmlformats.org/officeDocument/2006/relationships/slide" Target="/ppt/slides/slide3.xml" Id="Rce5a082812aa444f" /><Relationship Type="http://schemas.openxmlformats.org/officeDocument/2006/relationships/slide" Target="/ppt/slides/slide4.xml" Id="R3689c9df212749cc" /><Relationship Type="http://schemas.openxmlformats.org/officeDocument/2006/relationships/slide" Target="/ppt/slides/slide5.xml" Id="Rcadc9ac093fe43d5" /><Relationship Type="http://schemas.openxmlformats.org/officeDocument/2006/relationships/slide" Target="/ppt/slides/slide6.xml" Id="Ra10e14d258d346b7" /><Relationship Type="http://schemas.openxmlformats.org/officeDocument/2006/relationships/slide" Target="/ppt/slides/slide7.xml" Id="R905622c83d9c45d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a40ccbbb5045f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51dd759d95451d" /><Relationship Type="http://schemas.openxmlformats.org/officeDocument/2006/relationships/theme" Target="/ppt/slideMasters/theme/theme1.xml" Id="Re8a1e219cf2d445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651dd759d95451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6c24ed9a1d4c4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6be05f715747e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1bb922588240d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86d1d2ddd34e4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46ea28d8b945f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63dadd14014cd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95ce053ddd47a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ENTER REVISJON NORD 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ENTER REVISJON NORD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ENTER REVISJON NORD NORGE AS ble etablert [år] og holder til i Harstad.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ENTER REVISJON NORD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ENTER REVISJON NORD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ENTER REVISJON NORD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−10 764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878 591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1 155 625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2 013 051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ENTER REVISJON NORD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JAT INVEST AS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MADSSEN INVEST AS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NJ INVEST AS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 ARNE TORBERGSEN  –  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NINA JOHANSEN  –  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 MARIUS MADSSEN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ENTER REVISJON NORD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Asbjørn Selsbanes gate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9405 Harstad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77 00 34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firmapost@berg-hammervik.no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970 904 492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ENTER REVISJON NORD NORGE AS</a:t>
            </a:r>
          </a:p>
        </p:txBody>
      </p:sp>
    </p:spTree>
  </p:cSld>
  <p:clrMapOvr>
    <a:masterClrMapping xmlns:a="http://schemas.openxmlformats.org/drawingml/2006/main"/>
  </p:clrMapOvr>
</p:sld>
</file>