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3f220c69e640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ff90bdd5fb4a90"/>
  </p:sldMasterIdLst>
  <p:sldIdLst>
    <p:sldId xmlns:r="http://schemas.openxmlformats.org/officeDocument/2006/relationships" id="256" r:id="Rb23712590bc1423a"/>
    <p:sldId xmlns:r="http://schemas.openxmlformats.org/officeDocument/2006/relationships" id="257" r:id="R39afdeadd8d04ef0"/>
    <p:sldId xmlns:r="http://schemas.openxmlformats.org/officeDocument/2006/relationships" id="258" r:id="R35524c089f6245d5"/>
    <p:sldId xmlns:r="http://schemas.openxmlformats.org/officeDocument/2006/relationships" id="259" r:id="R6bba9545327a47e8"/>
    <p:sldId xmlns:r="http://schemas.openxmlformats.org/officeDocument/2006/relationships" id="260" r:id="R3826c634bb224ff7"/>
    <p:sldId xmlns:r="http://schemas.openxmlformats.org/officeDocument/2006/relationships" id="261" r:id="R6ee598e811a4461f"/>
    <p:sldId xmlns:r="http://schemas.openxmlformats.org/officeDocument/2006/relationships" id="262" r:id="R7e8974b5ce8342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f90bdd5fb4a90" /><Relationship Type="http://schemas.openxmlformats.org/officeDocument/2006/relationships/slide" Target="/ppt/slides/slide1.xml" Id="Rb23712590bc1423a" /><Relationship Type="http://schemas.openxmlformats.org/officeDocument/2006/relationships/slide" Target="/ppt/slides/slide2.xml" Id="R39afdeadd8d04ef0" /><Relationship Type="http://schemas.openxmlformats.org/officeDocument/2006/relationships/slide" Target="/ppt/slides/slide3.xml" Id="R35524c089f6245d5" /><Relationship Type="http://schemas.openxmlformats.org/officeDocument/2006/relationships/slide" Target="/ppt/slides/slide4.xml" Id="R6bba9545327a47e8" /><Relationship Type="http://schemas.openxmlformats.org/officeDocument/2006/relationships/slide" Target="/ppt/slides/slide5.xml" Id="R3826c634bb224ff7" /><Relationship Type="http://schemas.openxmlformats.org/officeDocument/2006/relationships/slide" Target="/ppt/slides/slide6.xml" Id="R6ee598e811a4461f" /><Relationship Type="http://schemas.openxmlformats.org/officeDocument/2006/relationships/slide" Target="/ppt/slides/slide7.xml" Id="R7e8974b5ce8342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059c56f0f643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77e973ba5461e" /><Relationship Type="http://schemas.openxmlformats.org/officeDocument/2006/relationships/theme" Target="/ppt/slideMasters/theme/theme1.xml" Id="Re9ce01c932e24c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777e973ba546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1711848424f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2405efb6a43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3bc2881ef40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a9fb737b8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51d99105642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b6164f85a4c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c7974a93c4d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LERVIK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REVISJON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1 901 807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1 372 945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2 647 708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BOOKMAN AS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TRYGVE LERVIK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Glommen Brygge, Kråkerøyveien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32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970 902 279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