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55c1a79b6643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a6f7138a854404"/>
  </p:sldMasterIdLst>
  <p:sldIdLst>
    <p:sldId xmlns:r="http://schemas.openxmlformats.org/officeDocument/2006/relationships" id="256" r:id="R1761f4cfef5447ca"/>
    <p:sldId xmlns:r="http://schemas.openxmlformats.org/officeDocument/2006/relationships" id="257" r:id="Rdd8b94c75bf24d2d"/>
    <p:sldId xmlns:r="http://schemas.openxmlformats.org/officeDocument/2006/relationships" id="258" r:id="R0f7e246439974350"/>
    <p:sldId xmlns:r="http://schemas.openxmlformats.org/officeDocument/2006/relationships" id="259" r:id="R922996702d8846ef"/>
    <p:sldId xmlns:r="http://schemas.openxmlformats.org/officeDocument/2006/relationships" id="260" r:id="R28e2f11e41e342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a6f7138a854404" /><Relationship Type="http://schemas.openxmlformats.org/officeDocument/2006/relationships/slide" Target="/ppt/slides/slide1.xml" Id="R1761f4cfef5447ca" /><Relationship Type="http://schemas.openxmlformats.org/officeDocument/2006/relationships/slide" Target="/ppt/slides/slide2.xml" Id="Rdd8b94c75bf24d2d" /><Relationship Type="http://schemas.openxmlformats.org/officeDocument/2006/relationships/slide" Target="/ppt/slides/slide3.xml" Id="R0f7e246439974350" /><Relationship Type="http://schemas.openxmlformats.org/officeDocument/2006/relationships/slide" Target="/ppt/slides/slide4.xml" Id="R922996702d8846ef" /><Relationship Type="http://schemas.openxmlformats.org/officeDocument/2006/relationships/slide" Target="/ppt/slides/slide5.xml" Id="R28e2f11e41e342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cd8f7a2eb940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1e34862ddb4aac" /><Relationship Type="http://schemas.openxmlformats.org/officeDocument/2006/relationships/theme" Target="/ppt/slideMasters/theme/theme1.xml" Id="R4a7ed821bb7b48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1e34862ddb4a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74b982f1e645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34f5e9870748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578ece34b248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51369513dd47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527f1b17a942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BINDERICENTRALEN ØSTFOLD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BINDERICENTRALEN ØSTFOLD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BINDERICENTRALEN ØSTFOLD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BINDERICENTRALEN ØSTFOLD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BINDERICENTRALEN ØSTFOLD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BINDERICENTRALEN ØSTFOLD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970 901 949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BINDERICENTRALEN ØSTFOLD AS</a:t>
            </a:r>
          </a:p>
        </p:txBody>
      </p:sp>
    </p:spTree>
  </p:cSld>
  <p:clrMapOvr>
    <a:masterClrMapping xmlns:a="http://schemas.openxmlformats.org/drawingml/2006/main"/>
  </p:clrMapOvr>
</p:sld>
</file>