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e5a7b2ad0f44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a6f5c871c44d4d"/>
  </p:sldMasterIdLst>
  <p:sldIdLst>
    <p:sldId xmlns:r="http://schemas.openxmlformats.org/officeDocument/2006/relationships" id="256" r:id="R094c995a2efd4f23"/>
    <p:sldId xmlns:r="http://schemas.openxmlformats.org/officeDocument/2006/relationships" id="257" r:id="R175ef0d605c3457a"/>
    <p:sldId xmlns:r="http://schemas.openxmlformats.org/officeDocument/2006/relationships" id="258" r:id="Rcefe3e04335f472d"/>
    <p:sldId xmlns:r="http://schemas.openxmlformats.org/officeDocument/2006/relationships" id="259" r:id="Rfd99febc5dd44502"/>
    <p:sldId xmlns:r="http://schemas.openxmlformats.org/officeDocument/2006/relationships" id="260" r:id="R340199b7600c4b4c"/>
    <p:sldId xmlns:r="http://schemas.openxmlformats.org/officeDocument/2006/relationships" id="261" r:id="R570717725e2e4b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a6f5c871c44d4d" /><Relationship Type="http://schemas.openxmlformats.org/officeDocument/2006/relationships/slide" Target="/ppt/slides/slide1.xml" Id="R094c995a2efd4f23" /><Relationship Type="http://schemas.openxmlformats.org/officeDocument/2006/relationships/slide" Target="/ppt/slides/slide2.xml" Id="R175ef0d605c3457a" /><Relationship Type="http://schemas.openxmlformats.org/officeDocument/2006/relationships/slide" Target="/ppt/slides/slide3.xml" Id="Rcefe3e04335f472d" /><Relationship Type="http://schemas.openxmlformats.org/officeDocument/2006/relationships/slide" Target="/ppt/slides/slide4.xml" Id="Rfd99febc5dd44502" /><Relationship Type="http://schemas.openxmlformats.org/officeDocument/2006/relationships/slide" Target="/ppt/slides/slide5.xml" Id="R340199b7600c4b4c" /><Relationship Type="http://schemas.openxmlformats.org/officeDocument/2006/relationships/slide" Target="/ppt/slides/slide6.xml" Id="R570717725e2e4b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c367c224454a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9217c238c4ed0" /><Relationship Type="http://schemas.openxmlformats.org/officeDocument/2006/relationships/theme" Target="/ppt/slideMasters/theme/theme1.xml" Id="R36a9b4a2a6ac48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49217c238c4e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5d3b94bc541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bf08e7b9e49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2b559030147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bec9c985c4f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42d81609a4d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278318b9e44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KRISTENT ARBEID BLANT BLINDE OG SVAKSYNTE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KRISTENT ARBEID BLANT BLINDE OG SVAKSYNTE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KRISTENT ARBEID BLANT BLINDE OG SVAKSYNTE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KRISTENT ARBEID BLANT BLINDE OG SVAKSYNTE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KRISTENT ARBEID BLANT BLINDE OG SVAKSYNTE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KRISTENT ARBEID BLANT BLINDE OG SVAKSYNTE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23 293 278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13 792 357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14 149 029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18 067 152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19 097 677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KRISTENT ARBEID BLANT BLINDE OG SVAKSYNTE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81 69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kabb@kabb.no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www.kabb.no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970 897 003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KRISTENT ARBEID BLANT BLINDE OG SVAKSYNTE</a:t>
            </a:r>
          </a:p>
        </p:txBody>
      </p:sp>
    </p:spTree>
  </p:cSld>
  <p:clrMapOvr>
    <a:masterClrMapping xmlns:a="http://schemas.openxmlformats.org/drawingml/2006/main"/>
  </p:clrMapOvr>
</p:sld>
</file>