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87a465945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3f73108a7429a"/>
  </p:sldMasterIdLst>
  <p:sldIdLst>
    <p:sldId xmlns:r="http://schemas.openxmlformats.org/officeDocument/2006/relationships" id="256" r:id="Rff32aea73cb0454b"/>
    <p:sldId xmlns:r="http://schemas.openxmlformats.org/officeDocument/2006/relationships" id="257" r:id="R7ff4c393b49f4555"/>
    <p:sldId xmlns:r="http://schemas.openxmlformats.org/officeDocument/2006/relationships" id="258" r:id="Rf022baa972dc408e"/>
    <p:sldId xmlns:r="http://schemas.openxmlformats.org/officeDocument/2006/relationships" id="259" r:id="Rd53423f10a3c41b0"/>
    <p:sldId xmlns:r="http://schemas.openxmlformats.org/officeDocument/2006/relationships" id="260" r:id="R5001682bddf545b9"/>
    <p:sldId xmlns:r="http://schemas.openxmlformats.org/officeDocument/2006/relationships" id="261" r:id="R5aee75312ec64859"/>
    <p:sldId xmlns:r="http://schemas.openxmlformats.org/officeDocument/2006/relationships" id="262" r:id="R6e2661490041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3f73108a7429a" /><Relationship Type="http://schemas.openxmlformats.org/officeDocument/2006/relationships/slide" Target="/ppt/slides/slide1.xml" Id="Rff32aea73cb0454b" /><Relationship Type="http://schemas.openxmlformats.org/officeDocument/2006/relationships/slide" Target="/ppt/slides/slide2.xml" Id="R7ff4c393b49f4555" /><Relationship Type="http://schemas.openxmlformats.org/officeDocument/2006/relationships/slide" Target="/ppt/slides/slide3.xml" Id="Rf022baa972dc408e" /><Relationship Type="http://schemas.openxmlformats.org/officeDocument/2006/relationships/slide" Target="/ppt/slides/slide4.xml" Id="Rd53423f10a3c41b0" /><Relationship Type="http://schemas.openxmlformats.org/officeDocument/2006/relationships/slide" Target="/ppt/slides/slide5.xml" Id="R5001682bddf545b9" /><Relationship Type="http://schemas.openxmlformats.org/officeDocument/2006/relationships/slide" Target="/ppt/slides/slide6.xml" Id="R5aee75312ec64859" /><Relationship Type="http://schemas.openxmlformats.org/officeDocument/2006/relationships/slide" Target="/ppt/slides/slide7.xml" Id="R6e2661490041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72c77805f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eee08bba40ca" /><Relationship Type="http://schemas.openxmlformats.org/officeDocument/2006/relationships/theme" Target="/ppt/slideMasters/theme/theme1.xml" Id="Rafc28317ef5d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0eee08bba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343c5cfd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4f29991f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b1039538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db12f452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86b2879a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ed82500cc4b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39eef920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