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7c7b50a3f54d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ddb74854ff4dfb"/>
  </p:sldMasterIdLst>
  <p:sldIdLst>
    <p:sldId xmlns:r="http://schemas.openxmlformats.org/officeDocument/2006/relationships" id="256" r:id="R25ac32491d244f68"/>
    <p:sldId xmlns:r="http://schemas.openxmlformats.org/officeDocument/2006/relationships" id="257" r:id="Rf69890f22ec94dbf"/>
    <p:sldId xmlns:r="http://schemas.openxmlformats.org/officeDocument/2006/relationships" id="258" r:id="Ra4b9315b060c4f20"/>
    <p:sldId xmlns:r="http://schemas.openxmlformats.org/officeDocument/2006/relationships" id="259" r:id="Re2814ff4870c47e9"/>
    <p:sldId xmlns:r="http://schemas.openxmlformats.org/officeDocument/2006/relationships" id="260" r:id="Racc17e73dc314a2a"/>
    <p:sldId xmlns:r="http://schemas.openxmlformats.org/officeDocument/2006/relationships" id="261" r:id="R1356517e50264a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ddb74854ff4dfb" /><Relationship Type="http://schemas.openxmlformats.org/officeDocument/2006/relationships/slide" Target="/ppt/slides/slide1.xml" Id="R25ac32491d244f68" /><Relationship Type="http://schemas.openxmlformats.org/officeDocument/2006/relationships/slide" Target="/ppt/slides/slide2.xml" Id="Rf69890f22ec94dbf" /><Relationship Type="http://schemas.openxmlformats.org/officeDocument/2006/relationships/slide" Target="/ppt/slides/slide3.xml" Id="Ra4b9315b060c4f20" /><Relationship Type="http://schemas.openxmlformats.org/officeDocument/2006/relationships/slide" Target="/ppt/slides/slide4.xml" Id="Re2814ff4870c47e9" /><Relationship Type="http://schemas.openxmlformats.org/officeDocument/2006/relationships/slide" Target="/ppt/slides/slide5.xml" Id="Racc17e73dc314a2a" /><Relationship Type="http://schemas.openxmlformats.org/officeDocument/2006/relationships/slide" Target="/ppt/slides/slide6.xml" Id="R1356517e50264a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980b1822e546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e0561eaab4b2f" /><Relationship Type="http://schemas.openxmlformats.org/officeDocument/2006/relationships/theme" Target="/ppt/slideMasters/theme/theme1.xml" Id="Rf7cd84ac04d64c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3e0561eaab4b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fa2cf002b44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33443273340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84315e9ae46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1f795233647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98b5282494b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2a96e4aef47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Mellomila 93A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7018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87 49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firmapost@allrevisjon.no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970 895 167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