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992665456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b9cf575d64a31"/>
  </p:sldMasterIdLst>
  <p:sldIdLst>
    <p:sldId xmlns:r="http://schemas.openxmlformats.org/officeDocument/2006/relationships" id="256" r:id="Rbccd0278e9584a19"/>
    <p:sldId xmlns:r="http://schemas.openxmlformats.org/officeDocument/2006/relationships" id="257" r:id="R3d5ecd7c377b4972"/>
    <p:sldId xmlns:r="http://schemas.openxmlformats.org/officeDocument/2006/relationships" id="258" r:id="R9392d74956694b04"/>
    <p:sldId xmlns:r="http://schemas.openxmlformats.org/officeDocument/2006/relationships" id="259" r:id="R4e26f169f803490c"/>
    <p:sldId xmlns:r="http://schemas.openxmlformats.org/officeDocument/2006/relationships" id="260" r:id="R50e77e1b7f9b4283"/>
    <p:sldId xmlns:r="http://schemas.openxmlformats.org/officeDocument/2006/relationships" id="261" r:id="R622f0a1737f2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b9cf575d64a31" /><Relationship Type="http://schemas.openxmlformats.org/officeDocument/2006/relationships/slide" Target="/ppt/slides/slide1.xml" Id="Rbccd0278e9584a19" /><Relationship Type="http://schemas.openxmlformats.org/officeDocument/2006/relationships/slide" Target="/ppt/slides/slide2.xml" Id="R3d5ecd7c377b4972" /><Relationship Type="http://schemas.openxmlformats.org/officeDocument/2006/relationships/slide" Target="/ppt/slides/slide3.xml" Id="R9392d74956694b04" /><Relationship Type="http://schemas.openxmlformats.org/officeDocument/2006/relationships/slide" Target="/ppt/slides/slide4.xml" Id="R4e26f169f803490c" /><Relationship Type="http://schemas.openxmlformats.org/officeDocument/2006/relationships/slide" Target="/ppt/slides/slide5.xml" Id="R50e77e1b7f9b4283" /><Relationship Type="http://schemas.openxmlformats.org/officeDocument/2006/relationships/slide" Target="/ppt/slides/slide6.xml" Id="R622f0a1737f2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03392c89e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e4d54b30d4f2e" /><Relationship Type="http://schemas.openxmlformats.org/officeDocument/2006/relationships/theme" Target="/ppt/slideMasters/theme/theme1.xml" Id="Ree963e6f3401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e4d54b30d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92484247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b9074b2f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3611a98d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fbaf1670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d9247bdd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56ba35c5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MENIGHETEN I FILADELFIA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MENIGHETEN I FILADELFIA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52 694 577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13 541 516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154 599 029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 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post@filadelfia.no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www.filadelfia.no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970 551 964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