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94324c1ca6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9912cf3433479c"/>
  </p:sldMasterIdLst>
  <p:sldIdLst>
    <p:sldId xmlns:r="http://schemas.openxmlformats.org/officeDocument/2006/relationships" id="256" r:id="Re3b140cab2244c8d"/>
    <p:sldId xmlns:r="http://schemas.openxmlformats.org/officeDocument/2006/relationships" id="257" r:id="R3f0f3dd1b1924933"/>
    <p:sldId xmlns:r="http://schemas.openxmlformats.org/officeDocument/2006/relationships" id="258" r:id="R3f92bda3c7e44a03"/>
    <p:sldId xmlns:r="http://schemas.openxmlformats.org/officeDocument/2006/relationships" id="259" r:id="R21514991b90f4249"/>
    <p:sldId xmlns:r="http://schemas.openxmlformats.org/officeDocument/2006/relationships" id="260" r:id="R16ac3a3f1f404b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912cf3433479c" /><Relationship Type="http://schemas.openxmlformats.org/officeDocument/2006/relationships/slide" Target="/ppt/slides/slide1.xml" Id="Re3b140cab2244c8d" /><Relationship Type="http://schemas.openxmlformats.org/officeDocument/2006/relationships/slide" Target="/ppt/slides/slide2.xml" Id="R3f0f3dd1b1924933" /><Relationship Type="http://schemas.openxmlformats.org/officeDocument/2006/relationships/slide" Target="/ppt/slides/slide3.xml" Id="R3f92bda3c7e44a03" /><Relationship Type="http://schemas.openxmlformats.org/officeDocument/2006/relationships/slide" Target="/ppt/slides/slide4.xml" Id="R21514991b90f4249" /><Relationship Type="http://schemas.openxmlformats.org/officeDocument/2006/relationships/slide" Target="/ppt/slides/slide5.xml" Id="R16ac3a3f1f404b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8d330e75c41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ddc8f3add4270" /><Relationship Type="http://schemas.openxmlformats.org/officeDocument/2006/relationships/theme" Target="/ppt/slideMasters/theme/theme1.xml" Id="R8db2a31a77c44e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8ddc8f3add42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b3a79279f4a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e1123465449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0b165d0024d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8fa8dccb74a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0ab88d8f240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SKOGEIGARLAG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SKOGEIGARLAG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970 543 368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