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48020d6fb541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a86c9d1a374aac"/>
  </p:sldMasterIdLst>
  <p:sldIdLst>
    <p:sldId xmlns:r="http://schemas.openxmlformats.org/officeDocument/2006/relationships" id="256" r:id="R4c828767827b4722"/>
    <p:sldId xmlns:r="http://schemas.openxmlformats.org/officeDocument/2006/relationships" id="257" r:id="R8131f6b7e29a46d2"/>
    <p:sldId xmlns:r="http://schemas.openxmlformats.org/officeDocument/2006/relationships" id="258" r:id="R4a1ab5d96b714e5d"/>
    <p:sldId xmlns:r="http://schemas.openxmlformats.org/officeDocument/2006/relationships" id="259" r:id="R09bfb8b2cf41467f"/>
    <p:sldId xmlns:r="http://schemas.openxmlformats.org/officeDocument/2006/relationships" id="260" r:id="Rb4e95cada0d140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a86c9d1a374aac" /><Relationship Type="http://schemas.openxmlformats.org/officeDocument/2006/relationships/slide" Target="/ppt/slides/slide1.xml" Id="R4c828767827b4722" /><Relationship Type="http://schemas.openxmlformats.org/officeDocument/2006/relationships/slide" Target="/ppt/slides/slide2.xml" Id="R8131f6b7e29a46d2" /><Relationship Type="http://schemas.openxmlformats.org/officeDocument/2006/relationships/slide" Target="/ppt/slides/slide3.xml" Id="R4a1ab5d96b714e5d" /><Relationship Type="http://schemas.openxmlformats.org/officeDocument/2006/relationships/slide" Target="/ppt/slides/slide4.xml" Id="R09bfb8b2cf41467f" /><Relationship Type="http://schemas.openxmlformats.org/officeDocument/2006/relationships/slide" Target="/ppt/slides/slide5.xml" Id="Rb4e95cada0d140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8a460bcaad48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a94d5a89344b1" /><Relationship Type="http://schemas.openxmlformats.org/officeDocument/2006/relationships/theme" Target="/ppt/slideMasters/theme/theme1.xml" Id="R90e2a9d5be5d41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da94d5a89344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ad4ac041441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7273dc8dc4a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40d250bd845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923eb87a546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8e51035a743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DET EVANGELISK-LUTHERSKE KIRKESAMFUNN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DET EVANGELISK-LUTHERSKE KIRKESAMFUNN ble etablert [år] og holder til i Undrumsdal.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Døvikveien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3176 Undrumsdal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35 93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delk@delk.no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www.delk.no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970 540 903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