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b7e03f509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6ac8ad44b495f"/>
  </p:sldMasterIdLst>
  <p:sldIdLst>
    <p:sldId xmlns:r="http://schemas.openxmlformats.org/officeDocument/2006/relationships" id="256" r:id="Rb07c8256d1b14799"/>
    <p:sldId xmlns:r="http://schemas.openxmlformats.org/officeDocument/2006/relationships" id="257" r:id="R187499f37ec547a0"/>
    <p:sldId xmlns:r="http://schemas.openxmlformats.org/officeDocument/2006/relationships" id="258" r:id="R3a7cb425ee1e4f89"/>
    <p:sldId xmlns:r="http://schemas.openxmlformats.org/officeDocument/2006/relationships" id="259" r:id="Rd03720a301a04fc1"/>
    <p:sldId xmlns:r="http://schemas.openxmlformats.org/officeDocument/2006/relationships" id="260" r:id="R1beda2abb91c4aeb"/>
    <p:sldId xmlns:r="http://schemas.openxmlformats.org/officeDocument/2006/relationships" id="261" r:id="R4daf5fb5de8b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6ac8ad44b495f" /><Relationship Type="http://schemas.openxmlformats.org/officeDocument/2006/relationships/slide" Target="/ppt/slides/slide1.xml" Id="Rb07c8256d1b14799" /><Relationship Type="http://schemas.openxmlformats.org/officeDocument/2006/relationships/slide" Target="/ppt/slides/slide2.xml" Id="R187499f37ec547a0" /><Relationship Type="http://schemas.openxmlformats.org/officeDocument/2006/relationships/slide" Target="/ppt/slides/slide3.xml" Id="R3a7cb425ee1e4f89" /><Relationship Type="http://schemas.openxmlformats.org/officeDocument/2006/relationships/slide" Target="/ppt/slides/slide4.xml" Id="Rd03720a301a04fc1" /><Relationship Type="http://schemas.openxmlformats.org/officeDocument/2006/relationships/slide" Target="/ppt/slides/slide5.xml" Id="R1beda2abb91c4aeb" /><Relationship Type="http://schemas.openxmlformats.org/officeDocument/2006/relationships/slide" Target="/ppt/slides/slide6.xml" Id="R4daf5fb5de8b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4f6bfb27e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9f6b0b0d4876" /><Relationship Type="http://schemas.openxmlformats.org/officeDocument/2006/relationships/theme" Target="/ppt/slideMasters/theme/theme1.xml" Id="R668fda56a821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09f6b0b0d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a30e4dab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cd9106e93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227edc61e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c2009adf5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3eef97667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6548206e2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EVANGELISK-LUTHERSKE KIRKESAMFUNN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delk@delk.no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EVANGELISK-LUTHERSKE KIRKESAMFUNN</a:t>
            </a:r>
          </a:p>
        </p:txBody>
      </p:sp>
    </p:spTree>
  </p:cSld>
  <p:clrMapOvr>
    <a:masterClrMapping xmlns:a="http://schemas.openxmlformats.org/drawingml/2006/main"/>
  </p:clrMapOvr>
</p:sld>
</file>