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e0ab9943ae4f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6290e471fb24ea2"/>
  </p:sldMasterIdLst>
  <p:sldIdLst>
    <p:sldId xmlns:r="http://schemas.openxmlformats.org/officeDocument/2006/relationships" id="256" r:id="Rdeca2291949543f4"/>
    <p:sldId xmlns:r="http://schemas.openxmlformats.org/officeDocument/2006/relationships" id="257" r:id="R0ff843b0c99a4335"/>
    <p:sldId xmlns:r="http://schemas.openxmlformats.org/officeDocument/2006/relationships" id="258" r:id="Re7c48610fa854acd"/>
    <p:sldId xmlns:r="http://schemas.openxmlformats.org/officeDocument/2006/relationships" id="259" r:id="Rfee9201a94ea4ec0"/>
    <p:sldId xmlns:r="http://schemas.openxmlformats.org/officeDocument/2006/relationships" id="260" r:id="R0fef7676ec384f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290e471fb24ea2" /><Relationship Type="http://schemas.openxmlformats.org/officeDocument/2006/relationships/slide" Target="/ppt/slides/slide1.xml" Id="Rdeca2291949543f4" /><Relationship Type="http://schemas.openxmlformats.org/officeDocument/2006/relationships/slide" Target="/ppt/slides/slide2.xml" Id="R0ff843b0c99a4335" /><Relationship Type="http://schemas.openxmlformats.org/officeDocument/2006/relationships/slide" Target="/ppt/slides/slide3.xml" Id="Re7c48610fa854acd" /><Relationship Type="http://schemas.openxmlformats.org/officeDocument/2006/relationships/slide" Target="/ppt/slides/slide4.xml" Id="Rfee9201a94ea4ec0" /><Relationship Type="http://schemas.openxmlformats.org/officeDocument/2006/relationships/slide" Target="/ppt/slides/slide5.xml" Id="R0fef7676ec384f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6e141de2bc4b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a9c0ed74ed4f13" /><Relationship Type="http://schemas.openxmlformats.org/officeDocument/2006/relationships/theme" Target="/ppt/slideMasters/theme/theme1.xml" Id="R512f1365d74843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a9c0ed74ed4f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1e82f932e46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1f79c6cb14f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ad4eee2c6441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d7fe97adb646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0e07b09f5748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WANDSVIK ROAR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WANDSVIK ROAR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WANDSVIK ROAR ble etablert [år] og holder til i Ytterøy.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WANDSVIK ROAR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WANDSVIK ROAR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WANDSVIK ROAR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Salatervegen 143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7629 Ytterøy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970 538 992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WANDSVIK ROAR</a:t>
            </a:r>
          </a:p>
        </p:txBody>
      </p:sp>
    </p:spTree>
  </p:cSld>
  <p:clrMapOvr>
    <a:masterClrMapping xmlns:a="http://schemas.openxmlformats.org/drawingml/2006/main"/>
  </p:clrMapOvr>
</p:sld>
</file>