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49ba535bf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41b7af31643e3"/>
  </p:sldMasterIdLst>
  <p:sldIdLst>
    <p:sldId xmlns:r="http://schemas.openxmlformats.org/officeDocument/2006/relationships" id="256" r:id="R2e0186d28501464f"/>
    <p:sldId xmlns:r="http://schemas.openxmlformats.org/officeDocument/2006/relationships" id="257" r:id="R1556b1f432a74d05"/>
    <p:sldId xmlns:r="http://schemas.openxmlformats.org/officeDocument/2006/relationships" id="258" r:id="R018882e4c08c4495"/>
    <p:sldId xmlns:r="http://schemas.openxmlformats.org/officeDocument/2006/relationships" id="259" r:id="Rba89294d7a3845ec"/>
    <p:sldId xmlns:r="http://schemas.openxmlformats.org/officeDocument/2006/relationships" id="260" r:id="Rd8df851332c9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41b7af31643e3" /><Relationship Type="http://schemas.openxmlformats.org/officeDocument/2006/relationships/slide" Target="/ppt/slides/slide1.xml" Id="R2e0186d28501464f" /><Relationship Type="http://schemas.openxmlformats.org/officeDocument/2006/relationships/slide" Target="/ppt/slides/slide2.xml" Id="R1556b1f432a74d05" /><Relationship Type="http://schemas.openxmlformats.org/officeDocument/2006/relationships/slide" Target="/ppt/slides/slide3.xml" Id="R018882e4c08c4495" /><Relationship Type="http://schemas.openxmlformats.org/officeDocument/2006/relationships/slide" Target="/ppt/slides/slide4.xml" Id="Rba89294d7a3845ec" /><Relationship Type="http://schemas.openxmlformats.org/officeDocument/2006/relationships/slide" Target="/ppt/slides/slide5.xml" Id="Rd8df851332c9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0f7185bb0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a7efd30d4982" /><Relationship Type="http://schemas.openxmlformats.org/officeDocument/2006/relationships/theme" Target="/ppt/slideMasters/theme/theme1.xml" Id="R7075477492cb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1a7efd30d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b506f1407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688935795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5e085b8a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4e8bc9f26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7293c564749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NARBUVOLL GRUNNEIERLAG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NARBUVOLL GRUNNEIERLAG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