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4ddbd173a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f23c98aaa4e3b"/>
  </p:sldMasterIdLst>
  <p:sldIdLst>
    <p:sldId xmlns:r="http://schemas.openxmlformats.org/officeDocument/2006/relationships" id="256" r:id="Ra4474576c604437c"/>
    <p:sldId xmlns:r="http://schemas.openxmlformats.org/officeDocument/2006/relationships" id="257" r:id="R041b3d924ed341f2"/>
    <p:sldId xmlns:r="http://schemas.openxmlformats.org/officeDocument/2006/relationships" id="258" r:id="R4a5d35fd2a464319"/>
    <p:sldId xmlns:r="http://schemas.openxmlformats.org/officeDocument/2006/relationships" id="259" r:id="Rf8abb4b743b64e3a"/>
    <p:sldId xmlns:r="http://schemas.openxmlformats.org/officeDocument/2006/relationships" id="260" r:id="R01243a863d01496d"/>
    <p:sldId xmlns:r="http://schemas.openxmlformats.org/officeDocument/2006/relationships" id="261" r:id="R72d2756a8168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f23c98aaa4e3b" /><Relationship Type="http://schemas.openxmlformats.org/officeDocument/2006/relationships/slide" Target="/ppt/slides/slide1.xml" Id="Ra4474576c604437c" /><Relationship Type="http://schemas.openxmlformats.org/officeDocument/2006/relationships/slide" Target="/ppt/slides/slide2.xml" Id="R041b3d924ed341f2" /><Relationship Type="http://schemas.openxmlformats.org/officeDocument/2006/relationships/slide" Target="/ppt/slides/slide3.xml" Id="R4a5d35fd2a464319" /><Relationship Type="http://schemas.openxmlformats.org/officeDocument/2006/relationships/slide" Target="/ppt/slides/slide4.xml" Id="Rf8abb4b743b64e3a" /><Relationship Type="http://schemas.openxmlformats.org/officeDocument/2006/relationships/slide" Target="/ppt/slides/slide5.xml" Id="R01243a863d01496d" /><Relationship Type="http://schemas.openxmlformats.org/officeDocument/2006/relationships/slide" Target="/ppt/slides/slide6.xml" Id="R72d2756a8168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be2bccb6d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72325406a46f1" /><Relationship Type="http://schemas.openxmlformats.org/officeDocument/2006/relationships/theme" Target="/ppt/slideMasters/theme/theme1.xml" Id="Ra160f738587f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72325406a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6dfce869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b59dacdc7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a2c7f525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f57e6aa9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317ac6b28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028553b5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NARBUVOLL GRUNNEIERLAG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