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50037aad94c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96776c9aa543df"/>
  </p:sldMasterIdLst>
  <p:sldIdLst>
    <p:sldId xmlns:r="http://schemas.openxmlformats.org/officeDocument/2006/relationships" id="256" r:id="Rf72c7b817a7a4419"/>
    <p:sldId xmlns:r="http://schemas.openxmlformats.org/officeDocument/2006/relationships" id="257" r:id="Re90754616515458a"/>
    <p:sldId xmlns:r="http://schemas.openxmlformats.org/officeDocument/2006/relationships" id="258" r:id="R0b7dac62cd884af1"/>
    <p:sldId xmlns:r="http://schemas.openxmlformats.org/officeDocument/2006/relationships" id="259" r:id="Rb326c41a641a4df0"/>
    <p:sldId xmlns:r="http://schemas.openxmlformats.org/officeDocument/2006/relationships" id="260" r:id="R002104bb39584cb2"/>
    <p:sldId xmlns:r="http://schemas.openxmlformats.org/officeDocument/2006/relationships" id="261" r:id="R151f6f53d23446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6776c9aa543df" /><Relationship Type="http://schemas.openxmlformats.org/officeDocument/2006/relationships/slide" Target="/ppt/slides/slide1.xml" Id="Rf72c7b817a7a4419" /><Relationship Type="http://schemas.openxmlformats.org/officeDocument/2006/relationships/slide" Target="/ppt/slides/slide2.xml" Id="Re90754616515458a" /><Relationship Type="http://schemas.openxmlformats.org/officeDocument/2006/relationships/slide" Target="/ppt/slides/slide3.xml" Id="R0b7dac62cd884af1" /><Relationship Type="http://schemas.openxmlformats.org/officeDocument/2006/relationships/slide" Target="/ppt/slides/slide4.xml" Id="Rb326c41a641a4df0" /><Relationship Type="http://schemas.openxmlformats.org/officeDocument/2006/relationships/slide" Target="/ppt/slides/slide5.xml" Id="R002104bb39584cb2" /><Relationship Type="http://schemas.openxmlformats.org/officeDocument/2006/relationships/slide" Target="/ppt/slides/slide6.xml" Id="R151f6f53d23446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4901ad300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db345b1949e0" /><Relationship Type="http://schemas.openxmlformats.org/officeDocument/2006/relationships/theme" Target="/ppt/slideMasters/theme/theme1.xml" Id="Rdf80b108495444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b1db345b1949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8094e7d14d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b77171f92b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71f6691ab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9caeaf3a547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b99a6efe345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67784247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 - RUSFRI TRAFIKK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 - RUSFRI TRAFIKK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13 034 676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2 667 356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7 203 887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9 733 049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47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ma@marusfritrafikk.no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www.marusfritrafikk.no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970 533 486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 - RUSFRI TRAFIKK</a:t>
            </a:r>
          </a:p>
        </p:txBody>
      </p:sp>
    </p:spTree>
  </p:cSld>
  <p:clrMapOvr>
    <a:masterClrMapping xmlns:a="http://schemas.openxmlformats.org/drawingml/2006/main"/>
  </p:clrMapOvr>
</p:sld>
</file>