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95910422ca4a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6084aff6e5426b"/>
  </p:sldMasterIdLst>
  <p:sldIdLst>
    <p:sldId xmlns:r="http://schemas.openxmlformats.org/officeDocument/2006/relationships" id="256" r:id="R3c80ae074345404c"/>
    <p:sldId xmlns:r="http://schemas.openxmlformats.org/officeDocument/2006/relationships" id="257" r:id="R569caa95218c4460"/>
    <p:sldId xmlns:r="http://schemas.openxmlformats.org/officeDocument/2006/relationships" id="258" r:id="Rd71988d3eb904beb"/>
    <p:sldId xmlns:r="http://schemas.openxmlformats.org/officeDocument/2006/relationships" id="259" r:id="R8ede9e049db04753"/>
    <p:sldId xmlns:r="http://schemas.openxmlformats.org/officeDocument/2006/relationships" id="260" r:id="R0714e97f677240ca"/>
    <p:sldId xmlns:r="http://schemas.openxmlformats.org/officeDocument/2006/relationships" id="261" r:id="Re81c30244c8843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084aff6e5426b" /><Relationship Type="http://schemas.openxmlformats.org/officeDocument/2006/relationships/slide" Target="/ppt/slides/slide1.xml" Id="R3c80ae074345404c" /><Relationship Type="http://schemas.openxmlformats.org/officeDocument/2006/relationships/slide" Target="/ppt/slides/slide2.xml" Id="R569caa95218c4460" /><Relationship Type="http://schemas.openxmlformats.org/officeDocument/2006/relationships/slide" Target="/ppt/slides/slide3.xml" Id="Rd71988d3eb904beb" /><Relationship Type="http://schemas.openxmlformats.org/officeDocument/2006/relationships/slide" Target="/ppt/slides/slide4.xml" Id="R8ede9e049db04753" /><Relationship Type="http://schemas.openxmlformats.org/officeDocument/2006/relationships/slide" Target="/ppt/slides/slide5.xml" Id="R0714e97f677240ca" /><Relationship Type="http://schemas.openxmlformats.org/officeDocument/2006/relationships/slide" Target="/ppt/slides/slide6.xml" Id="Re81c30244c8843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1ea6e44424c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a6b425ef04f3a" /><Relationship Type="http://schemas.openxmlformats.org/officeDocument/2006/relationships/theme" Target="/ppt/slideMasters/theme/theme1.xml" Id="R6346378728f4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8a6b425ef04f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f00374c3944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50c7e80384a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52665c43141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d48509ee84e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b03ed3cbd43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9a2b89181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 - RUSFRI TRAFIKK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ma@marusfritrafikk.no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www.marusfritrafikk.no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970 533 486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