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3788fc857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98a558aeb4524"/>
  </p:sldMasterIdLst>
  <p:sldIdLst>
    <p:sldId xmlns:r="http://schemas.openxmlformats.org/officeDocument/2006/relationships" id="256" r:id="R393ea2e4e0834e4b"/>
    <p:sldId xmlns:r="http://schemas.openxmlformats.org/officeDocument/2006/relationships" id="257" r:id="R72f3812269a543ca"/>
    <p:sldId xmlns:r="http://schemas.openxmlformats.org/officeDocument/2006/relationships" id="258" r:id="R42172b42f2474d03"/>
    <p:sldId xmlns:r="http://schemas.openxmlformats.org/officeDocument/2006/relationships" id="259" r:id="Rda5999bb1e3a465d"/>
    <p:sldId xmlns:r="http://schemas.openxmlformats.org/officeDocument/2006/relationships" id="260" r:id="R80221cafdf664513"/>
    <p:sldId xmlns:r="http://schemas.openxmlformats.org/officeDocument/2006/relationships" id="261" r:id="R203d36d3c0c8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98a558aeb4524" /><Relationship Type="http://schemas.openxmlformats.org/officeDocument/2006/relationships/slide" Target="/ppt/slides/slide1.xml" Id="R393ea2e4e0834e4b" /><Relationship Type="http://schemas.openxmlformats.org/officeDocument/2006/relationships/slide" Target="/ppt/slides/slide2.xml" Id="R72f3812269a543ca" /><Relationship Type="http://schemas.openxmlformats.org/officeDocument/2006/relationships/slide" Target="/ppt/slides/slide3.xml" Id="R42172b42f2474d03" /><Relationship Type="http://schemas.openxmlformats.org/officeDocument/2006/relationships/slide" Target="/ppt/slides/slide4.xml" Id="Rda5999bb1e3a465d" /><Relationship Type="http://schemas.openxmlformats.org/officeDocument/2006/relationships/slide" Target="/ppt/slides/slide5.xml" Id="R80221cafdf664513" /><Relationship Type="http://schemas.openxmlformats.org/officeDocument/2006/relationships/slide" Target="/ppt/slides/slide6.xml" Id="R203d36d3c0c8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384ee9ab8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5d4b02a846ad" /><Relationship Type="http://schemas.openxmlformats.org/officeDocument/2006/relationships/theme" Target="/ppt/slideMasters/theme/theme1.xml" Id="R12f0361869a2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e5d4b02a8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57be16559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bd6d6b55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eefc1a9f2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de8f3ab4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ba36cf8b7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ccee7270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