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678f0f0c8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2b22cdf304fac"/>
  </p:sldMasterIdLst>
  <p:sldIdLst>
    <p:sldId xmlns:r="http://schemas.openxmlformats.org/officeDocument/2006/relationships" id="256" r:id="R7a99e63573894d95"/>
    <p:sldId xmlns:r="http://schemas.openxmlformats.org/officeDocument/2006/relationships" id="257" r:id="Rb438332173ce49ec"/>
    <p:sldId xmlns:r="http://schemas.openxmlformats.org/officeDocument/2006/relationships" id="258" r:id="R3b36a7eb6c7442b0"/>
    <p:sldId xmlns:r="http://schemas.openxmlformats.org/officeDocument/2006/relationships" id="259" r:id="Ra1a1482f00044f52"/>
    <p:sldId xmlns:r="http://schemas.openxmlformats.org/officeDocument/2006/relationships" id="260" r:id="R3a5cbe097a584150"/>
    <p:sldId xmlns:r="http://schemas.openxmlformats.org/officeDocument/2006/relationships" id="261" r:id="R4d440ecdca3a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2b22cdf304fac" /><Relationship Type="http://schemas.openxmlformats.org/officeDocument/2006/relationships/slide" Target="/ppt/slides/slide1.xml" Id="R7a99e63573894d95" /><Relationship Type="http://schemas.openxmlformats.org/officeDocument/2006/relationships/slide" Target="/ppt/slides/slide2.xml" Id="Rb438332173ce49ec" /><Relationship Type="http://schemas.openxmlformats.org/officeDocument/2006/relationships/slide" Target="/ppt/slides/slide3.xml" Id="R3b36a7eb6c7442b0" /><Relationship Type="http://schemas.openxmlformats.org/officeDocument/2006/relationships/slide" Target="/ppt/slides/slide4.xml" Id="Ra1a1482f00044f52" /><Relationship Type="http://schemas.openxmlformats.org/officeDocument/2006/relationships/slide" Target="/ppt/slides/slide5.xml" Id="R3a5cbe097a584150" /><Relationship Type="http://schemas.openxmlformats.org/officeDocument/2006/relationships/slide" Target="/ppt/slides/slide6.xml" Id="R4d440ecdca3a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134cdab92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9550a3ad41c6" /><Relationship Type="http://schemas.openxmlformats.org/officeDocument/2006/relationships/theme" Target="/ppt/slideMasters/theme/theme1.xml" Id="Rc69ae047096e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d9550a3ad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4ab2a650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9b4c3249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716e03ac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2d3be93d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10255ad6a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814273e5f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