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c3de1def9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86f5b51844f5d"/>
  </p:sldMasterIdLst>
  <p:sldIdLst>
    <p:sldId xmlns:r="http://schemas.openxmlformats.org/officeDocument/2006/relationships" id="256" r:id="R0fdd3341cf784aba"/>
    <p:sldId xmlns:r="http://schemas.openxmlformats.org/officeDocument/2006/relationships" id="257" r:id="Ra9f6f149ff114340"/>
    <p:sldId xmlns:r="http://schemas.openxmlformats.org/officeDocument/2006/relationships" id="258" r:id="Rfc018ec816f0420e"/>
    <p:sldId xmlns:r="http://schemas.openxmlformats.org/officeDocument/2006/relationships" id="259" r:id="R860375bb4e23449e"/>
    <p:sldId xmlns:r="http://schemas.openxmlformats.org/officeDocument/2006/relationships" id="260" r:id="R3f6bc429552f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86f5b51844f5d" /><Relationship Type="http://schemas.openxmlformats.org/officeDocument/2006/relationships/slide" Target="/ppt/slides/slide1.xml" Id="R0fdd3341cf784aba" /><Relationship Type="http://schemas.openxmlformats.org/officeDocument/2006/relationships/slide" Target="/ppt/slides/slide2.xml" Id="Ra9f6f149ff114340" /><Relationship Type="http://schemas.openxmlformats.org/officeDocument/2006/relationships/slide" Target="/ppt/slides/slide3.xml" Id="Rfc018ec816f0420e" /><Relationship Type="http://schemas.openxmlformats.org/officeDocument/2006/relationships/slide" Target="/ppt/slides/slide4.xml" Id="R860375bb4e23449e" /><Relationship Type="http://schemas.openxmlformats.org/officeDocument/2006/relationships/slide" Target="/ppt/slides/slide5.xml" Id="R3f6bc429552f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134877cc1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e0189148469b" /><Relationship Type="http://schemas.openxmlformats.org/officeDocument/2006/relationships/theme" Target="/ppt/slideMasters/theme/theme1.xml" Id="R8879670fa22b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4e0189148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fd42fd5b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6bb23975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078a0f75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5ad8727c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df73b5b2d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