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3d8fd1e28f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616fcd9344e3c"/>
  </p:sldMasterIdLst>
  <p:sldIdLst>
    <p:sldId xmlns:r="http://schemas.openxmlformats.org/officeDocument/2006/relationships" id="256" r:id="R743e7ff59d58468a"/>
    <p:sldId xmlns:r="http://schemas.openxmlformats.org/officeDocument/2006/relationships" id="257" r:id="R97d46d6add3b445e"/>
    <p:sldId xmlns:r="http://schemas.openxmlformats.org/officeDocument/2006/relationships" id="258" r:id="R0914be561a3d47ea"/>
    <p:sldId xmlns:r="http://schemas.openxmlformats.org/officeDocument/2006/relationships" id="259" r:id="R757d152c4ac84063"/>
    <p:sldId xmlns:r="http://schemas.openxmlformats.org/officeDocument/2006/relationships" id="260" r:id="Rb177d661a0994e07"/>
    <p:sldId xmlns:r="http://schemas.openxmlformats.org/officeDocument/2006/relationships" id="261" r:id="Rc77a893fc1f8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616fcd9344e3c" /><Relationship Type="http://schemas.openxmlformats.org/officeDocument/2006/relationships/slide" Target="/ppt/slides/slide1.xml" Id="R743e7ff59d58468a" /><Relationship Type="http://schemas.openxmlformats.org/officeDocument/2006/relationships/slide" Target="/ppt/slides/slide2.xml" Id="R97d46d6add3b445e" /><Relationship Type="http://schemas.openxmlformats.org/officeDocument/2006/relationships/slide" Target="/ppt/slides/slide3.xml" Id="R0914be561a3d47ea" /><Relationship Type="http://schemas.openxmlformats.org/officeDocument/2006/relationships/slide" Target="/ppt/slides/slide4.xml" Id="R757d152c4ac84063" /><Relationship Type="http://schemas.openxmlformats.org/officeDocument/2006/relationships/slide" Target="/ppt/slides/slide5.xml" Id="Rb177d661a0994e07" /><Relationship Type="http://schemas.openxmlformats.org/officeDocument/2006/relationships/slide" Target="/ppt/slides/slide6.xml" Id="Rc77a893fc1f8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910c34a2f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cf164d26549f8" /><Relationship Type="http://schemas.openxmlformats.org/officeDocument/2006/relationships/theme" Target="/ppt/slideMasters/theme/theme1.xml" Id="Re96934298662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cf164d265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1a7707db545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6da74db40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632a0199041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ec40a33ea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d2ffcbf1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bd141ef1146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93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www.modum.kommune.no/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970 491 589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