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603847647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54ae6cf444ac9"/>
  </p:sldMasterIdLst>
  <p:sldIdLst>
    <p:sldId xmlns:r="http://schemas.openxmlformats.org/officeDocument/2006/relationships" id="256" r:id="R195e28f0b379404e"/>
    <p:sldId xmlns:r="http://schemas.openxmlformats.org/officeDocument/2006/relationships" id="257" r:id="Rca89a5f847784f30"/>
    <p:sldId xmlns:r="http://schemas.openxmlformats.org/officeDocument/2006/relationships" id="258" r:id="R722b4dfa35294c23"/>
    <p:sldId xmlns:r="http://schemas.openxmlformats.org/officeDocument/2006/relationships" id="259" r:id="Rd5b8f0624c4a4263"/>
    <p:sldId xmlns:r="http://schemas.openxmlformats.org/officeDocument/2006/relationships" id="260" r:id="R90d23f02dbd84bf9"/>
    <p:sldId xmlns:r="http://schemas.openxmlformats.org/officeDocument/2006/relationships" id="261" r:id="Ra92b2ff223f4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54ae6cf444ac9" /><Relationship Type="http://schemas.openxmlformats.org/officeDocument/2006/relationships/slide" Target="/ppt/slides/slide1.xml" Id="R195e28f0b379404e" /><Relationship Type="http://schemas.openxmlformats.org/officeDocument/2006/relationships/slide" Target="/ppt/slides/slide2.xml" Id="Rca89a5f847784f30" /><Relationship Type="http://schemas.openxmlformats.org/officeDocument/2006/relationships/slide" Target="/ppt/slides/slide3.xml" Id="R722b4dfa35294c23" /><Relationship Type="http://schemas.openxmlformats.org/officeDocument/2006/relationships/slide" Target="/ppt/slides/slide4.xml" Id="Rd5b8f0624c4a4263" /><Relationship Type="http://schemas.openxmlformats.org/officeDocument/2006/relationships/slide" Target="/ppt/slides/slide5.xml" Id="R90d23f02dbd84bf9" /><Relationship Type="http://schemas.openxmlformats.org/officeDocument/2006/relationships/slide" Target="/ppt/slides/slide6.xml" Id="Ra92b2ff223f4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fb49ccb13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7d09b0eb49a4" /><Relationship Type="http://schemas.openxmlformats.org/officeDocument/2006/relationships/theme" Target="/ppt/slideMasters/theme/theme1.xml" Id="R88cf7b08741d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a7d09b0eb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76729f47d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028ecef3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f35634b42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d38e61c942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9d92f77a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c55272f5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ADDERA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ADDERA SA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970 403 558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