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7c1bd572fc4a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f086610f904c8b"/>
  </p:sldMasterIdLst>
  <p:sldIdLst>
    <p:sldId xmlns:r="http://schemas.openxmlformats.org/officeDocument/2006/relationships" id="256" r:id="Rd8d4a327b1bd4021"/>
    <p:sldId xmlns:r="http://schemas.openxmlformats.org/officeDocument/2006/relationships" id="257" r:id="R9bd3138ea3fd4a72"/>
    <p:sldId xmlns:r="http://schemas.openxmlformats.org/officeDocument/2006/relationships" id="258" r:id="R7ca748d254274e37"/>
    <p:sldId xmlns:r="http://schemas.openxmlformats.org/officeDocument/2006/relationships" id="259" r:id="R3755cc324bd048f6"/>
    <p:sldId xmlns:r="http://schemas.openxmlformats.org/officeDocument/2006/relationships" id="260" r:id="Rfb6ccea1ac59484f"/>
    <p:sldId xmlns:r="http://schemas.openxmlformats.org/officeDocument/2006/relationships" id="261" r:id="R5029b09507fe45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f086610f904c8b" /><Relationship Type="http://schemas.openxmlformats.org/officeDocument/2006/relationships/slide" Target="/ppt/slides/slide1.xml" Id="Rd8d4a327b1bd4021" /><Relationship Type="http://schemas.openxmlformats.org/officeDocument/2006/relationships/slide" Target="/ppt/slides/slide2.xml" Id="R9bd3138ea3fd4a72" /><Relationship Type="http://schemas.openxmlformats.org/officeDocument/2006/relationships/slide" Target="/ppt/slides/slide3.xml" Id="R7ca748d254274e37" /><Relationship Type="http://schemas.openxmlformats.org/officeDocument/2006/relationships/slide" Target="/ppt/slides/slide4.xml" Id="R3755cc324bd048f6" /><Relationship Type="http://schemas.openxmlformats.org/officeDocument/2006/relationships/slide" Target="/ppt/slides/slide5.xml" Id="Rfb6ccea1ac59484f" /><Relationship Type="http://schemas.openxmlformats.org/officeDocument/2006/relationships/slide" Target="/ppt/slides/slide6.xml" Id="R5029b09507fe45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4132a5638343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b7968342f4911" /><Relationship Type="http://schemas.openxmlformats.org/officeDocument/2006/relationships/theme" Target="/ppt/slideMasters/theme/theme1.xml" Id="Rd96b3a29185847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0b7968342f49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be69f1b6eb47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537291c794f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1c1e1528f4a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df05b49c84c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574e51d874b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c37ee2b2e94f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NORMISJON REGION ØST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NORMISJON REGION ØST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8 702 971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−696 399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−660 929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19 528 276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21 094 145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Staffeldts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98 60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region.ost@normisjon.no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www.normisjonost.no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970 353 739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NORMISJON REGION ØST</a:t>
            </a:r>
          </a:p>
        </p:txBody>
      </p:sp>
    </p:spTree>
  </p:cSld>
  <p:clrMapOvr>
    <a:masterClrMapping xmlns:a="http://schemas.openxmlformats.org/drawingml/2006/main"/>
  </p:clrMapOvr>
</p:sld>
</file>