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02d5a50afc24a0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3567a3984d8493f"/>
  </p:sldMasterIdLst>
  <p:sldIdLst>
    <p:sldId xmlns:r="http://schemas.openxmlformats.org/officeDocument/2006/relationships" id="256" r:id="R24946ff9c6e34051"/>
    <p:sldId xmlns:r="http://schemas.openxmlformats.org/officeDocument/2006/relationships" id="257" r:id="Rff2c995d2e77424f"/>
    <p:sldId xmlns:r="http://schemas.openxmlformats.org/officeDocument/2006/relationships" id="258" r:id="R553393e11e9a4627"/>
    <p:sldId xmlns:r="http://schemas.openxmlformats.org/officeDocument/2006/relationships" id="259" r:id="R1193edd529c248ce"/>
    <p:sldId xmlns:r="http://schemas.openxmlformats.org/officeDocument/2006/relationships" id="260" r:id="R1c6478f5e8c3402b"/>
    <p:sldId xmlns:r="http://schemas.openxmlformats.org/officeDocument/2006/relationships" id="261" r:id="R23bcf99bf721471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567a3984d8493f" /><Relationship Type="http://schemas.openxmlformats.org/officeDocument/2006/relationships/slide" Target="/ppt/slides/slide1.xml" Id="R24946ff9c6e34051" /><Relationship Type="http://schemas.openxmlformats.org/officeDocument/2006/relationships/slide" Target="/ppt/slides/slide2.xml" Id="Rff2c995d2e77424f" /><Relationship Type="http://schemas.openxmlformats.org/officeDocument/2006/relationships/slide" Target="/ppt/slides/slide3.xml" Id="R553393e11e9a4627" /><Relationship Type="http://schemas.openxmlformats.org/officeDocument/2006/relationships/slide" Target="/ppt/slides/slide4.xml" Id="R1193edd529c248ce" /><Relationship Type="http://schemas.openxmlformats.org/officeDocument/2006/relationships/slide" Target="/ppt/slides/slide5.xml" Id="R1c6478f5e8c3402b" /><Relationship Type="http://schemas.openxmlformats.org/officeDocument/2006/relationships/slide" Target="/ppt/slides/slide6.xml" Id="R23bcf99bf721471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282c52597c47b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281fcd376a4069" /><Relationship Type="http://schemas.openxmlformats.org/officeDocument/2006/relationships/theme" Target="/ppt/slideMasters/theme/theme1.xml" Id="R081927d7e9c3471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5281fcd376a406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74fbf9c51f431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42d830da644cd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d0e5021fc94db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2a2fb4a5504c5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55f9e0e64d47b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75fe2adc8c46c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NORMISJON REGION ØST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NORMISJON REGION ØST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NORMISJON REGION ØST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NORMISJON REGION ØST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NORMISJON REGION ØST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NORMISJON REGION ØST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Staffeldts gate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98 60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region.ost@normisjon.no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www.normisjonost.no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970 353 739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NORMISJON REGION ØST</a:t>
            </a:r>
          </a:p>
        </p:txBody>
      </p:sp>
    </p:spTree>
  </p:cSld>
  <p:clrMapOvr>
    <a:masterClrMapping xmlns:a="http://schemas.openxmlformats.org/drawingml/2006/main"/>
  </p:clrMapOvr>
</p:sld>
</file>