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81653e7ca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e823611294424"/>
  </p:sldMasterIdLst>
  <p:sldIdLst>
    <p:sldId xmlns:r="http://schemas.openxmlformats.org/officeDocument/2006/relationships" id="256" r:id="R0a11e656eb7f486b"/>
    <p:sldId xmlns:r="http://schemas.openxmlformats.org/officeDocument/2006/relationships" id="257" r:id="R49254b027d624fd1"/>
    <p:sldId xmlns:r="http://schemas.openxmlformats.org/officeDocument/2006/relationships" id="258" r:id="R908fe34895aa4c3c"/>
    <p:sldId xmlns:r="http://schemas.openxmlformats.org/officeDocument/2006/relationships" id="259" r:id="Reac694849fc241f3"/>
    <p:sldId xmlns:r="http://schemas.openxmlformats.org/officeDocument/2006/relationships" id="260" r:id="Rb5576a948c64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e823611294424" /><Relationship Type="http://schemas.openxmlformats.org/officeDocument/2006/relationships/slide" Target="/ppt/slides/slide1.xml" Id="R0a11e656eb7f486b" /><Relationship Type="http://schemas.openxmlformats.org/officeDocument/2006/relationships/slide" Target="/ppt/slides/slide2.xml" Id="R49254b027d624fd1" /><Relationship Type="http://schemas.openxmlformats.org/officeDocument/2006/relationships/slide" Target="/ppt/slides/slide3.xml" Id="R908fe34895aa4c3c" /><Relationship Type="http://schemas.openxmlformats.org/officeDocument/2006/relationships/slide" Target="/ppt/slides/slide4.xml" Id="Reac694849fc241f3" /><Relationship Type="http://schemas.openxmlformats.org/officeDocument/2006/relationships/slide" Target="/ppt/slides/slide5.xml" Id="Rb5576a948c64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2ef619ac2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7c791f81240cd" /><Relationship Type="http://schemas.openxmlformats.org/officeDocument/2006/relationships/theme" Target="/ppt/slideMasters/theme/theme1.xml" Id="R9e1c3b5e6cff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7c791f81240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1a3d70c074b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3168d04ea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5ebd5519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481ff105e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bff2923ba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ØISTEIN ASK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ASK ANDERSEN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Galsrødveien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oaa@oaa.no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970 335 633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