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08309403e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e7b91ae6d44d06"/>
  </p:sldMasterIdLst>
  <p:sldIdLst>
    <p:sldId xmlns:r="http://schemas.openxmlformats.org/officeDocument/2006/relationships" id="256" r:id="R0567781af5fc415b"/>
    <p:sldId xmlns:r="http://schemas.openxmlformats.org/officeDocument/2006/relationships" id="257" r:id="R84602065daaa4a6e"/>
    <p:sldId xmlns:r="http://schemas.openxmlformats.org/officeDocument/2006/relationships" id="258" r:id="R7ab74e50169d4d98"/>
    <p:sldId xmlns:r="http://schemas.openxmlformats.org/officeDocument/2006/relationships" id="259" r:id="R7fbf5bcfffff4674"/>
    <p:sldId xmlns:r="http://schemas.openxmlformats.org/officeDocument/2006/relationships" id="260" r:id="R0fae04447a9c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7b91ae6d44d06" /><Relationship Type="http://schemas.openxmlformats.org/officeDocument/2006/relationships/slide" Target="/ppt/slides/slide1.xml" Id="R0567781af5fc415b" /><Relationship Type="http://schemas.openxmlformats.org/officeDocument/2006/relationships/slide" Target="/ppt/slides/slide2.xml" Id="R84602065daaa4a6e" /><Relationship Type="http://schemas.openxmlformats.org/officeDocument/2006/relationships/slide" Target="/ppt/slides/slide3.xml" Id="R7ab74e50169d4d98" /><Relationship Type="http://schemas.openxmlformats.org/officeDocument/2006/relationships/slide" Target="/ppt/slides/slide4.xml" Id="R7fbf5bcfffff4674" /><Relationship Type="http://schemas.openxmlformats.org/officeDocument/2006/relationships/slide" Target="/ppt/slides/slide5.xml" Id="R0fae04447a9c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cb57477bc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5b077050d45c5" /><Relationship Type="http://schemas.openxmlformats.org/officeDocument/2006/relationships/theme" Target="/ppt/slideMasters/theme/theme1.xml" Id="R5e1f6d4b701b49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5b077050d45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ba0221986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81ea9926b45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abd57480f46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6475ff45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65313af6041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STEFANUSALLIANSEN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STEFANUSALLIANSEN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40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post@stefanus.no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www.stefanus.no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970 276 432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STEFANUSALLIANSEN</a:t>
            </a:r>
          </a:p>
        </p:txBody>
      </p:sp>
    </p:spTree>
  </p:cSld>
  <p:clrMapOvr>
    <a:masterClrMapping xmlns:a="http://schemas.openxmlformats.org/drawingml/2006/main"/>
  </p:clrMapOvr>
</p:sld>
</file>