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a3f79e580847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5af863eba74480"/>
  </p:sldMasterIdLst>
  <p:sldIdLst>
    <p:sldId xmlns:r="http://schemas.openxmlformats.org/officeDocument/2006/relationships" id="256" r:id="R453d335196ef4b2d"/>
    <p:sldId xmlns:r="http://schemas.openxmlformats.org/officeDocument/2006/relationships" id="257" r:id="Rf1b3e809b88a4ad4"/>
    <p:sldId xmlns:r="http://schemas.openxmlformats.org/officeDocument/2006/relationships" id="258" r:id="R9aa31ed6be474795"/>
    <p:sldId xmlns:r="http://schemas.openxmlformats.org/officeDocument/2006/relationships" id="259" r:id="Rb5d840da3a524fe9"/>
    <p:sldId xmlns:r="http://schemas.openxmlformats.org/officeDocument/2006/relationships" id="260" r:id="R29aa673d55914f2d"/>
    <p:sldId xmlns:r="http://schemas.openxmlformats.org/officeDocument/2006/relationships" id="261" r:id="R403bac06a90947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5af863eba74480" /><Relationship Type="http://schemas.openxmlformats.org/officeDocument/2006/relationships/slide" Target="/ppt/slides/slide1.xml" Id="R453d335196ef4b2d" /><Relationship Type="http://schemas.openxmlformats.org/officeDocument/2006/relationships/slide" Target="/ppt/slides/slide2.xml" Id="Rf1b3e809b88a4ad4" /><Relationship Type="http://schemas.openxmlformats.org/officeDocument/2006/relationships/slide" Target="/ppt/slides/slide3.xml" Id="R9aa31ed6be474795" /><Relationship Type="http://schemas.openxmlformats.org/officeDocument/2006/relationships/slide" Target="/ppt/slides/slide4.xml" Id="Rb5d840da3a524fe9" /><Relationship Type="http://schemas.openxmlformats.org/officeDocument/2006/relationships/slide" Target="/ppt/slides/slide5.xml" Id="R29aa673d55914f2d" /><Relationship Type="http://schemas.openxmlformats.org/officeDocument/2006/relationships/slide" Target="/ppt/slides/slide6.xml" Id="R403bac06a90947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d781dca07642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643bc8a8d4e30" /><Relationship Type="http://schemas.openxmlformats.org/officeDocument/2006/relationships/theme" Target="/ppt/slideMasters/theme/theme1.xml" Id="R7b3d69f5d3654a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5643bc8a8d4e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296eccb5749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d6eb797a345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da72d6a9945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ef6c02dac74c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85e6280d841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66b81391441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JENS REIDAR LILLEBØ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REIDAR LILLEBØ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330 070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252 372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252 372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1 617 204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1 739 327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970 245 367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