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ccdfd162d42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276a15575485e"/>
  </p:sldMasterIdLst>
  <p:sldIdLst>
    <p:sldId xmlns:r="http://schemas.openxmlformats.org/officeDocument/2006/relationships" id="256" r:id="R1d19334d948c47fd"/>
    <p:sldId xmlns:r="http://schemas.openxmlformats.org/officeDocument/2006/relationships" id="257" r:id="Rb9fdc610430f4749"/>
    <p:sldId xmlns:r="http://schemas.openxmlformats.org/officeDocument/2006/relationships" id="258" r:id="R5f4cdaf550e44782"/>
    <p:sldId xmlns:r="http://schemas.openxmlformats.org/officeDocument/2006/relationships" id="259" r:id="R1880ab27b3334d40"/>
    <p:sldId xmlns:r="http://schemas.openxmlformats.org/officeDocument/2006/relationships" id="260" r:id="Rd85163423150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276a15575485e" /><Relationship Type="http://schemas.openxmlformats.org/officeDocument/2006/relationships/slide" Target="/ppt/slides/slide1.xml" Id="R1d19334d948c47fd" /><Relationship Type="http://schemas.openxmlformats.org/officeDocument/2006/relationships/slide" Target="/ppt/slides/slide2.xml" Id="Rb9fdc610430f4749" /><Relationship Type="http://schemas.openxmlformats.org/officeDocument/2006/relationships/slide" Target="/ppt/slides/slide3.xml" Id="R5f4cdaf550e44782" /><Relationship Type="http://schemas.openxmlformats.org/officeDocument/2006/relationships/slide" Target="/ppt/slides/slide4.xml" Id="R1880ab27b3334d40" /><Relationship Type="http://schemas.openxmlformats.org/officeDocument/2006/relationships/slide" Target="/ppt/slides/slide5.xml" Id="Rd85163423150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279edd044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b153b657b40c3" /><Relationship Type="http://schemas.openxmlformats.org/officeDocument/2006/relationships/theme" Target="/ppt/slideMasters/theme/theme1.xml" Id="Rf773eb7255cc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4b153b657b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84c12062a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9805c9b4f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b3266844d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16e22cdac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5947a078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