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fe53189ae45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edbb3d02b14038"/>
  </p:sldMasterIdLst>
  <p:sldIdLst>
    <p:sldId xmlns:r="http://schemas.openxmlformats.org/officeDocument/2006/relationships" id="256" r:id="Rdf7c2f0c77604b64"/>
    <p:sldId xmlns:r="http://schemas.openxmlformats.org/officeDocument/2006/relationships" id="257" r:id="R7bb636cb4f6d44e7"/>
    <p:sldId xmlns:r="http://schemas.openxmlformats.org/officeDocument/2006/relationships" id="258" r:id="Ra6bd852a3fda4bb8"/>
    <p:sldId xmlns:r="http://schemas.openxmlformats.org/officeDocument/2006/relationships" id="259" r:id="Rb4dcee908a7749ec"/>
    <p:sldId xmlns:r="http://schemas.openxmlformats.org/officeDocument/2006/relationships" id="260" r:id="R99b98ed4927847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edbb3d02b14038" /><Relationship Type="http://schemas.openxmlformats.org/officeDocument/2006/relationships/slide" Target="/ppt/slides/slide1.xml" Id="Rdf7c2f0c77604b64" /><Relationship Type="http://schemas.openxmlformats.org/officeDocument/2006/relationships/slide" Target="/ppt/slides/slide2.xml" Id="R7bb636cb4f6d44e7" /><Relationship Type="http://schemas.openxmlformats.org/officeDocument/2006/relationships/slide" Target="/ppt/slides/slide3.xml" Id="Ra6bd852a3fda4bb8" /><Relationship Type="http://schemas.openxmlformats.org/officeDocument/2006/relationships/slide" Target="/ppt/slides/slide4.xml" Id="Rb4dcee908a7749ec" /><Relationship Type="http://schemas.openxmlformats.org/officeDocument/2006/relationships/slide" Target="/ppt/slides/slide5.xml" Id="R99b98ed4927847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806a84a1a4a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8e7f684914c38" /><Relationship Type="http://schemas.openxmlformats.org/officeDocument/2006/relationships/theme" Target="/ppt/slideMasters/theme/theme1.xml" Id="Rdacabc8add67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28e7f684914c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5ad5471874c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b8f134c3e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095f233d9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c7c533e1541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a9e3bb08241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ARNE EKVALL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EKVALL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Berviveien 214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3267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18 86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970 233 393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ARNE EKVALL</a:t>
            </a:r>
          </a:p>
        </p:txBody>
      </p:sp>
    </p:spTree>
  </p:cSld>
  <p:clrMapOvr>
    <a:masterClrMapping xmlns:a="http://schemas.openxmlformats.org/drawingml/2006/main"/>
  </p:clrMapOvr>
</p:sld>
</file>