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b5b0c692403452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014e47e42824ab5"/>
  </p:sldMasterIdLst>
  <p:sldIdLst>
    <p:sldId xmlns:r="http://schemas.openxmlformats.org/officeDocument/2006/relationships" id="256" r:id="R0a83b23678334dbc"/>
    <p:sldId xmlns:r="http://schemas.openxmlformats.org/officeDocument/2006/relationships" id="257" r:id="R7314d358fef1469c"/>
    <p:sldId xmlns:r="http://schemas.openxmlformats.org/officeDocument/2006/relationships" id="258" r:id="R2137a4e560914363"/>
    <p:sldId xmlns:r="http://schemas.openxmlformats.org/officeDocument/2006/relationships" id="259" r:id="Rae5b8d35ee48453a"/>
    <p:sldId xmlns:r="http://schemas.openxmlformats.org/officeDocument/2006/relationships" id="260" r:id="Ra5bac7a79507463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14e47e42824ab5" /><Relationship Type="http://schemas.openxmlformats.org/officeDocument/2006/relationships/slide" Target="/ppt/slides/slide1.xml" Id="R0a83b23678334dbc" /><Relationship Type="http://schemas.openxmlformats.org/officeDocument/2006/relationships/slide" Target="/ppt/slides/slide2.xml" Id="R7314d358fef1469c" /><Relationship Type="http://schemas.openxmlformats.org/officeDocument/2006/relationships/slide" Target="/ppt/slides/slide3.xml" Id="R2137a4e560914363" /><Relationship Type="http://schemas.openxmlformats.org/officeDocument/2006/relationships/slide" Target="/ppt/slides/slide4.xml" Id="Rae5b8d35ee48453a" /><Relationship Type="http://schemas.openxmlformats.org/officeDocument/2006/relationships/slide" Target="/ppt/slides/slide5.xml" Id="Ra5bac7a79507463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56885efd98462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d9ea29503849e8" /><Relationship Type="http://schemas.openxmlformats.org/officeDocument/2006/relationships/theme" Target="/ppt/slideMasters/theme/theme1.xml" Id="R89794fb24c47497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dd9ea29503849e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84201b2d324c4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aa2145579c4bc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b328d2f748448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9b615a2fef4c2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3c81ffdc634dc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STANGE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STANGE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STANGE KOMMUNE ble etablert [år] og holder til i Stange.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STANGE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STANGE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STANGE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45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2335 Stange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 56 20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post@stange.kommune.no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www.stange.kommune.no/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970 169 717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STANGE KOMMUNE</a:t>
            </a:r>
          </a:p>
        </p:txBody>
      </p:sp>
    </p:spTree>
  </p:cSld>
  <p:clrMapOvr>
    <a:masterClrMapping xmlns:a="http://schemas.openxmlformats.org/drawingml/2006/main"/>
  </p:clrMapOvr>
</p:sld>
</file>