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3dd8ab3c8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a400080a94a36"/>
  </p:sldMasterIdLst>
  <p:sldIdLst>
    <p:sldId xmlns:r="http://schemas.openxmlformats.org/officeDocument/2006/relationships" id="256" r:id="Rf387abc42b27425f"/>
    <p:sldId xmlns:r="http://schemas.openxmlformats.org/officeDocument/2006/relationships" id="257" r:id="R26301e947a504669"/>
    <p:sldId xmlns:r="http://schemas.openxmlformats.org/officeDocument/2006/relationships" id="258" r:id="Racd6017d816841d8"/>
    <p:sldId xmlns:r="http://schemas.openxmlformats.org/officeDocument/2006/relationships" id="259" r:id="R67af1ddc88444594"/>
    <p:sldId xmlns:r="http://schemas.openxmlformats.org/officeDocument/2006/relationships" id="260" r:id="Rbc4f1d5645e84502"/>
    <p:sldId xmlns:r="http://schemas.openxmlformats.org/officeDocument/2006/relationships" id="261" r:id="R42f92edaaf87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a400080a94a36" /><Relationship Type="http://schemas.openxmlformats.org/officeDocument/2006/relationships/slide" Target="/ppt/slides/slide1.xml" Id="Rf387abc42b27425f" /><Relationship Type="http://schemas.openxmlformats.org/officeDocument/2006/relationships/slide" Target="/ppt/slides/slide2.xml" Id="R26301e947a504669" /><Relationship Type="http://schemas.openxmlformats.org/officeDocument/2006/relationships/slide" Target="/ppt/slides/slide3.xml" Id="Racd6017d816841d8" /><Relationship Type="http://schemas.openxmlformats.org/officeDocument/2006/relationships/slide" Target="/ppt/slides/slide4.xml" Id="R67af1ddc88444594" /><Relationship Type="http://schemas.openxmlformats.org/officeDocument/2006/relationships/slide" Target="/ppt/slides/slide5.xml" Id="Rbc4f1d5645e84502" /><Relationship Type="http://schemas.openxmlformats.org/officeDocument/2006/relationships/slide" Target="/ppt/slides/slide6.xml" Id="R42f92edaaf87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6ae5098bd4c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ec58596724767" /><Relationship Type="http://schemas.openxmlformats.org/officeDocument/2006/relationships/theme" Target="/ppt/slideMasters/theme/theme1.xml" Id="Raaaf8ed134ae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5ec585967247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13fa1d418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cf82f6b06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0f8b9a1b42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82619bb6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24c020080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ebe9833584a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