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b3c5599a4b4b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ad8aac7f4c4478"/>
  </p:sldMasterIdLst>
  <p:sldIdLst>
    <p:sldId xmlns:r="http://schemas.openxmlformats.org/officeDocument/2006/relationships" id="256" r:id="R462b0ea84166449c"/>
    <p:sldId xmlns:r="http://schemas.openxmlformats.org/officeDocument/2006/relationships" id="257" r:id="R0aab74273c294367"/>
    <p:sldId xmlns:r="http://schemas.openxmlformats.org/officeDocument/2006/relationships" id="258" r:id="R5d40d285d6b9475a"/>
    <p:sldId xmlns:r="http://schemas.openxmlformats.org/officeDocument/2006/relationships" id="259" r:id="Re8091816e0644b87"/>
    <p:sldId xmlns:r="http://schemas.openxmlformats.org/officeDocument/2006/relationships" id="260" r:id="Rc182c54bff9544b3"/>
    <p:sldId xmlns:r="http://schemas.openxmlformats.org/officeDocument/2006/relationships" id="261" r:id="Rf5a333604e934f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ad8aac7f4c4478" /><Relationship Type="http://schemas.openxmlformats.org/officeDocument/2006/relationships/slide" Target="/ppt/slides/slide1.xml" Id="R462b0ea84166449c" /><Relationship Type="http://schemas.openxmlformats.org/officeDocument/2006/relationships/slide" Target="/ppt/slides/slide2.xml" Id="R0aab74273c294367" /><Relationship Type="http://schemas.openxmlformats.org/officeDocument/2006/relationships/slide" Target="/ppt/slides/slide3.xml" Id="R5d40d285d6b9475a" /><Relationship Type="http://schemas.openxmlformats.org/officeDocument/2006/relationships/slide" Target="/ppt/slides/slide4.xml" Id="Re8091816e0644b87" /><Relationship Type="http://schemas.openxmlformats.org/officeDocument/2006/relationships/slide" Target="/ppt/slides/slide5.xml" Id="Rc182c54bff9544b3" /><Relationship Type="http://schemas.openxmlformats.org/officeDocument/2006/relationships/slide" Target="/ppt/slides/slide6.xml" Id="Rf5a333604e934f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40209ad60b48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778ff98594ad9" /><Relationship Type="http://schemas.openxmlformats.org/officeDocument/2006/relationships/theme" Target="/ppt/slideMasters/theme/theme1.xml" Id="Raebe6b5ca77a47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e778ff98594a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1cd44e21a48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8dac6b70646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71ed7831749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5796e34be4d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e357d1d0346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a9a02741740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MODUM BAD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MODUM BAD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MODUM BAD ble etablert [år] og holder til i Vikersund.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MODUM BAD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MODUM BAD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MODUM BAD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344 660 000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42 083 000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40 750 000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284 073 000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404 465 000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MODUM BAD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Badeveien 287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3370 Vikersund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74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post@modum-bad.no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modum-bad.no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970 107 592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MODUM BAD</a:t>
            </a:r>
          </a:p>
        </p:txBody>
      </p:sp>
    </p:spTree>
  </p:cSld>
  <p:clrMapOvr>
    <a:masterClrMapping xmlns:a="http://schemas.openxmlformats.org/drawingml/2006/main"/>
  </p:clrMapOvr>
</p:sld>
</file>