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e5a972285d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65e4e15e64473"/>
  </p:sldMasterIdLst>
  <p:sldIdLst>
    <p:sldId xmlns:r="http://schemas.openxmlformats.org/officeDocument/2006/relationships" id="256" r:id="R0aed7ae467be467f"/>
    <p:sldId xmlns:r="http://schemas.openxmlformats.org/officeDocument/2006/relationships" id="257" r:id="R92374aaeb7c44e35"/>
    <p:sldId xmlns:r="http://schemas.openxmlformats.org/officeDocument/2006/relationships" id="258" r:id="Rd10e70a8b3484311"/>
    <p:sldId xmlns:r="http://schemas.openxmlformats.org/officeDocument/2006/relationships" id="259" r:id="Re04bfe82dcbb44c5"/>
    <p:sldId xmlns:r="http://schemas.openxmlformats.org/officeDocument/2006/relationships" id="260" r:id="R1017b70362974d20"/>
    <p:sldId xmlns:r="http://schemas.openxmlformats.org/officeDocument/2006/relationships" id="261" r:id="R14c1ba028586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65e4e15e64473" /><Relationship Type="http://schemas.openxmlformats.org/officeDocument/2006/relationships/slide" Target="/ppt/slides/slide1.xml" Id="R0aed7ae467be467f" /><Relationship Type="http://schemas.openxmlformats.org/officeDocument/2006/relationships/slide" Target="/ppt/slides/slide2.xml" Id="R92374aaeb7c44e35" /><Relationship Type="http://schemas.openxmlformats.org/officeDocument/2006/relationships/slide" Target="/ppt/slides/slide3.xml" Id="Rd10e70a8b3484311" /><Relationship Type="http://schemas.openxmlformats.org/officeDocument/2006/relationships/slide" Target="/ppt/slides/slide4.xml" Id="Re04bfe82dcbb44c5" /><Relationship Type="http://schemas.openxmlformats.org/officeDocument/2006/relationships/slide" Target="/ppt/slides/slide5.xml" Id="R1017b70362974d20" /><Relationship Type="http://schemas.openxmlformats.org/officeDocument/2006/relationships/slide" Target="/ppt/slides/slide6.xml" Id="R14c1ba028586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abb2e4766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fafddbec4dac" /><Relationship Type="http://schemas.openxmlformats.org/officeDocument/2006/relationships/theme" Target="/ppt/slideMasters/theme/theme1.xml" Id="Re216b93d9f33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2fafddbec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3535d6dd4c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88451b9ac4b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f5feaa01f40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80892a530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a1a222ea7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d3184416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SLIDRE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 REGNSKAP SA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60 33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post@slidre-regnskap.no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970 035 036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SLIDRE REGNSKAP SA</a:t>
            </a:r>
          </a:p>
        </p:txBody>
      </p:sp>
    </p:spTree>
  </p:cSld>
  <p:clrMapOvr>
    <a:masterClrMapping xmlns:a="http://schemas.openxmlformats.org/drawingml/2006/main"/>
  </p:clrMapOvr>
</p:sld>
</file>