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0f3e1a317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cd42371414c02"/>
  </p:sldMasterIdLst>
  <p:sldIdLst>
    <p:sldId xmlns:r="http://schemas.openxmlformats.org/officeDocument/2006/relationships" id="256" r:id="R384168d6ea914ac2"/>
    <p:sldId xmlns:r="http://schemas.openxmlformats.org/officeDocument/2006/relationships" id="257" r:id="R80ec7b97c4ee4606"/>
    <p:sldId xmlns:r="http://schemas.openxmlformats.org/officeDocument/2006/relationships" id="258" r:id="R9bab82e391de4b2a"/>
    <p:sldId xmlns:r="http://schemas.openxmlformats.org/officeDocument/2006/relationships" id="259" r:id="Rc0f25cf9cd6e412f"/>
    <p:sldId xmlns:r="http://schemas.openxmlformats.org/officeDocument/2006/relationships" id="260" r:id="Ra4cc5d2bbcae49bd"/>
    <p:sldId xmlns:r="http://schemas.openxmlformats.org/officeDocument/2006/relationships" id="261" r:id="Rc5ccd2a40e57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cd42371414c02" /><Relationship Type="http://schemas.openxmlformats.org/officeDocument/2006/relationships/slide" Target="/ppt/slides/slide1.xml" Id="R384168d6ea914ac2" /><Relationship Type="http://schemas.openxmlformats.org/officeDocument/2006/relationships/slide" Target="/ppt/slides/slide2.xml" Id="R80ec7b97c4ee4606" /><Relationship Type="http://schemas.openxmlformats.org/officeDocument/2006/relationships/slide" Target="/ppt/slides/slide3.xml" Id="R9bab82e391de4b2a" /><Relationship Type="http://schemas.openxmlformats.org/officeDocument/2006/relationships/slide" Target="/ppt/slides/slide4.xml" Id="Rc0f25cf9cd6e412f" /><Relationship Type="http://schemas.openxmlformats.org/officeDocument/2006/relationships/slide" Target="/ppt/slides/slide5.xml" Id="Ra4cc5d2bbcae49bd" /><Relationship Type="http://schemas.openxmlformats.org/officeDocument/2006/relationships/slide" Target="/ppt/slides/slide6.xml" Id="Rc5ccd2a40e57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6d81bb265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43c714e3c4ba2" /><Relationship Type="http://schemas.openxmlformats.org/officeDocument/2006/relationships/theme" Target="/ppt/slideMasters/theme/theme1.xml" Id="R4b4eff8aac42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43c714e3c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e9e2e01c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c78038b7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d4e03e80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ef7d2a58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57c128bc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f6e4eeee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